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79" r:id="rId4"/>
    <p:sldId id="280" r:id="rId5"/>
    <p:sldId id="275" r:id="rId6"/>
    <p:sldId id="276" r:id="rId7"/>
    <p:sldId id="260" r:id="rId8"/>
    <p:sldId id="277" r:id="rId9"/>
    <p:sldId id="278" r:id="rId10"/>
    <p:sldId id="259" r:id="rId11"/>
    <p:sldId id="262" r:id="rId12"/>
    <p:sldId id="257" r:id="rId13"/>
    <p:sldId id="261" r:id="rId14"/>
    <p:sldId id="264" r:id="rId15"/>
    <p:sldId id="265" r:id="rId16"/>
    <p:sldId id="272" r:id="rId17"/>
    <p:sldId id="267" r:id="rId18"/>
    <p:sldId id="268" r:id="rId19"/>
    <p:sldId id="263" r:id="rId20"/>
    <p:sldId id="28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p:restoredTop sz="94632"/>
  </p:normalViewPr>
  <p:slideViewPr>
    <p:cSldViewPr snapToGrid="0" snapToObjects="1">
      <p:cViewPr varScale="1">
        <p:scale>
          <a:sx n="96" d="100"/>
          <a:sy n="96" d="100"/>
        </p:scale>
        <p:origin x="184"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http://www.arboportaal.nl/onderwerpen/arbobeleid"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diagrams/_rels/data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hyperlink" Target="https://www.rijksoverheid.nl/onderwerpen/ziekteverzuim-van-het-werk/regels-en-verplichtingen-bij-ziekte" TargetMode="External"/><Relationship Id="rId5" Type="http://schemas.openxmlformats.org/officeDocument/2006/relationships/image" Target="../media/image26.svg"/><Relationship Id="rId4" Type="http://schemas.openxmlformats.org/officeDocument/2006/relationships/image" Target="../media/image25.pn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arboportaal.nl/onderwerpen/arbobeleid"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5" Type="http://schemas.openxmlformats.org/officeDocument/2006/relationships/hyperlink" Target="https://www.rijksoverheid.nl/onderwerpen/ziekteverzuim-van-het-werk/regels-en-verplichtingen-bij-ziekte" TargetMode="External"/><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D29D4-086E-41AE-987C-CB95DDCDF01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CE16806-7C79-4A79-AF9C-998FEE4CF53D}">
      <dgm:prSet/>
      <dgm:spPr/>
      <dgm:t>
        <a:bodyPr/>
        <a:lstStyle/>
        <a:p>
          <a:r>
            <a:rPr lang="nl-NL"/>
            <a:t>Lionel, Nena, Livia online</a:t>
          </a:r>
          <a:endParaRPr lang="en-US"/>
        </a:p>
      </dgm:t>
    </dgm:pt>
    <dgm:pt modelId="{8E3BF721-2EBB-4397-BFDA-68CA1F3EE243}" type="parTrans" cxnId="{687F3275-7F7C-479D-A5AF-B51A5F043351}">
      <dgm:prSet/>
      <dgm:spPr/>
      <dgm:t>
        <a:bodyPr/>
        <a:lstStyle/>
        <a:p>
          <a:endParaRPr lang="en-US"/>
        </a:p>
      </dgm:t>
    </dgm:pt>
    <dgm:pt modelId="{DD5ABF97-DC21-4CEB-9EB7-473655A41AE6}" type="sibTrans" cxnId="{687F3275-7F7C-479D-A5AF-B51A5F043351}">
      <dgm:prSet/>
      <dgm:spPr/>
      <dgm:t>
        <a:bodyPr/>
        <a:lstStyle/>
        <a:p>
          <a:endParaRPr lang="en-US"/>
        </a:p>
      </dgm:t>
    </dgm:pt>
    <dgm:pt modelId="{CEA8F337-35CD-45D2-9B3A-DB871C44A058}">
      <dgm:prSet/>
      <dgm:spPr/>
      <dgm:t>
        <a:bodyPr/>
        <a:lstStyle/>
        <a:p>
          <a:r>
            <a:rPr lang="nl-NL" dirty="0"/>
            <a:t>Jikke, Fiene, Lucas, Lobke</a:t>
          </a:r>
          <a:endParaRPr lang="en-US" dirty="0"/>
        </a:p>
      </dgm:t>
    </dgm:pt>
    <dgm:pt modelId="{B27AEB0F-913F-4BE2-9DE3-28E461D03E31}" type="parTrans" cxnId="{B26AD84E-F450-40C0-B9A9-D52DD224251A}">
      <dgm:prSet/>
      <dgm:spPr/>
      <dgm:t>
        <a:bodyPr/>
        <a:lstStyle/>
        <a:p>
          <a:endParaRPr lang="en-US"/>
        </a:p>
      </dgm:t>
    </dgm:pt>
    <dgm:pt modelId="{9FDDEFE0-D0C7-4CEE-A84F-2FDE425582FA}" type="sibTrans" cxnId="{B26AD84E-F450-40C0-B9A9-D52DD224251A}">
      <dgm:prSet/>
      <dgm:spPr/>
      <dgm:t>
        <a:bodyPr/>
        <a:lstStyle/>
        <a:p>
          <a:endParaRPr lang="en-US"/>
        </a:p>
      </dgm:t>
    </dgm:pt>
    <dgm:pt modelId="{A5947161-9017-4672-B42A-FEE70879C4B8}">
      <dgm:prSet/>
      <dgm:spPr/>
      <dgm:t>
        <a:bodyPr/>
        <a:lstStyle/>
        <a:p>
          <a:r>
            <a:rPr lang="nl-NL" dirty="0"/>
            <a:t>Puk, Kim Leenders, Madelief, </a:t>
          </a:r>
          <a:r>
            <a:rPr lang="nl-NL" dirty="0" err="1"/>
            <a:t>Gaya</a:t>
          </a:r>
          <a:endParaRPr lang="en-US" dirty="0"/>
        </a:p>
      </dgm:t>
    </dgm:pt>
    <dgm:pt modelId="{74F7DE2A-21DA-4A21-9057-B31D08220A31}" type="parTrans" cxnId="{8B18ABC5-9A0C-4214-90B6-0109CD9B1D54}">
      <dgm:prSet/>
      <dgm:spPr/>
      <dgm:t>
        <a:bodyPr/>
        <a:lstStyle/>
        <a:p>
          <a:endParaRPr lang="en-US"/>
        </a:p>
      </dgm:t>
    </dgm:pt>
    <dgm:pt modelId="{DFFAE9F9-926C-4FFC-9604-1E7C178CE91B}" type="sibTrans" cxnId="{8B18ABC5-9A0C-4214-90B6-0109CD9B1D54}">
      <dgm:prSet/>
      <dgm:spPr/>
      <dgm:t>
        <a:bodyPr/>
        <a:lstStyle/>
        <a:p>
          <a:endParaRPr lang="en-US"/>
        </a:p>
      </dgm:t>
    </dgm:pt>
    <dgm:pt modelId="{966D8117-F56B-4C6D-9F64-8E1BAFC5BE8F}">
      <dgm:prSet/>
      <dgm:spPr/>
      <dgm:t>
        <a:bodyPr/>
        <a:lstStyle/>
        <a:p>
          <a:r>
            <a:rPr lang="nl-NL" dirty="0"/>
            <a:t>Maartje, Kim de Laat, Luna, Isabelle, </a:t>
          </a:r>
          <a:r>
            <a:rPr lang="nl-NL" dirty="0" err="1"/>
            <a:t>Malika</a:t>
          </a:r>
          <a:endParaRPr lang="en-US" dirty="0"/>
        </a:p>
      </dgm:t>
    </dgm:pt>
    <dgm:pt modelId="{443F0C19-B0C6-4094-A346-F0F243F1F87D}" type="parTrans" cxnId="{1F462649-FCCC-4E50-B915-0F655D7250D6}">
      <dgm:prSet/>
      <dgm:spPr/>
      <dgm:t>
        <a:bodyPr/>
        <a:lstStyle/>
        <a:p>
          <a:endParaRPr lang="en-US"/>
        </a:p>
      </dgm:t>
    </dgm:pt>
    <dgm:pt modelId="{451CA7F1-4DC9-4418-82C5-BBD6204F9065}" type="sibTrans" cxnId="{1F462649-FCCC-4E50-B915-0F655D7250D6}">
      <dgm:prSet/>
      <dgm:spPr/>
      <dgm:t>
        <a:bodyPr/>
        <a:lstStyle/>
        <a:p>
          <a:endParaRPr lang="en-US"/>
        </a:p>
      </dgm:t>
    </dgm:pt>
    <dgm:pt modelId="{916C30EE-C4BA-4443-91DD-32802FFCB6EC}">
      <dgm:prSet/>
      <dgm:spPr/>
      <dgm:t>
        <a:bodyPr/>
        <a:lstStyle/>
        <a:p>
          <a:r>
            <a:rPr lang="nl-NL" dirty="0"/>
            <a:t>Rosa, Ankie, Suus, Nick, Lieke </a:t>
          </a:r>
          <a:endParaRPr lang="en-US" dirty="0"/>
        </a:p>
      </dgm:t>
    </dgm:pt>
    <dgm:pt modelId="{FC096296-5FB9-4359-B799-0BEA841538E4}" type="parTrans" cxnId="{79455821-DC63-4D07-ADC5-61AB087F9A52}">
      <dgm:prSet/>
      <dgm:spPr/>
      <dgm:t>
        <a:bodyPr/>
        <a:lstStyle/>
        <a:p>
          <a:endParaRPr lang="en-US"/>
        </a:p>
      </dgm:t>
    </dgm:pt>
    <dgm:pt modelId="{D060C137-B720-4224-AEC0-86636B8FFFEC}" type="sibTrans" cxnId="{79455821-DC63-4D07-ADC5-61AB087F9A52}">
      <dgm:prSet/>
      <dgm:spPr/>
      <dgm:t>
        <a:bodyPr/>
        <a:lstStyle/>
        <a:p>
          <a:endParaRPr lang="en-US"/>
        </a:p>
      </dgm:t>
    </dgm:pt>
    <dgm:pt modelId="{A3CEF65D-03D4-6148-87EC-DC703855916B}" type="pres">
      <dgm:prSet presAssocID="{14DD29D4-086E-41AE-987C-CB95DDCDF01B}" presName="linear" presStyleCnt="0">
        <dgm:presLayoutVars>
          <dgm:animLvl val="lvl"/>
          <dgm:resizeHandles val="exact"/>
        </dgm:presLayoutVars>
      </dgm:prSet>
      <dgm:spPr/>
    </dgm:pt>
    <dgm:pt modelId="{040A2856-3F56-9E40-8F77-045724050CA2}" type="pres">
      <dgm:prSet presAssocID="{ACE16806-7C79-4A79-AF9C-998FEE4CF53D}" presName="parentText" presStyleLbl="node1" presStyleIdx="0" presStyleCnt="5">
        <dgm:presLayoutVars>
          <dgm:chMax val="0"/>
          <dgm:bulletEnabled val="1"/>
        </dgm:presLayoutVars>
      </dgm:prSet>
      <dgm:spPr/>
    </dgm:pt>
    <dgm:pt modelId="{8D8C9EAF-0075-E24B-AFF0-507F378259A8}" type="pres">
      <dgm:prSet presAssocID="{DD5ABF97-DC21-4CEB-9EB7-473655A41AE6}" presName="spacer" presStyleCnt="0"/>
      <dgm:spPr/>
    </dgm:pt>
    <dgm:pt modelId="{0BE67EA4-6AC0-6E46-9F4F-0C452369B5B8}" type="pres">
      <dgm:prSet presAssocID="{CEA8F337-35CD-45D2-9B3A-DB871C44A058}" presName="parentText" presStyleLbl="node1" presStyleIdx="1" presStyleCnt="5">
        <dgm:presLayoutVars>
          <dgm:chMax val="0"/>
          <dgm:bulletEnabled val="1"/>
        </dgm:presLayoutVars>
      </dgm:prSet>
      <dgm:spPr/>
    </dgm:pt>
    <dgm:pt modelId="{5A7EB944-D367-C347-BFCB-32E6D3FA2D02}" type="pres">
      <dgm:prSet presAssocID="{9FDDEFE0-D0C7-4CEE-A84F-2FDE425582FA}" presName="spacer" presStyleCnt="0"/>
      <dgm:spPr/>
    </dgm:pt>
    <dgm:pt modelId="{0943E09B-16C3-D749-B5B0-029E1A9C5EE7}" type="pres">
      <dgm:prSet presAssocID="{A5947161-9017-4672-B42A-FEE70879C4B8}" presName="parentText" presStyleLbl="node1" presStyleIdx="2" presStyleCnt="5">
        <dgm:presLayoutVars>
          <dgm:chMax val="0"/>
          <dgm:bulletEnabled val="1"/>
        </dgm:presLayoutVars>
      </dgm:prSet>
      <dgm:spPr/>
    </dgm:pt>
    <dgm:pt modelId="{E5199922-7849-CB4C-A7C7-D9023DB6820F}" type="pres">
      <dgm:prSet presAssocID="{DFFAE9F9-926C-4FFC-9604-1E7C178CE91B}" presName="spacer" presStyleCnt="0"/>
      <dgm:spPr/>
    </dgm:pt>
    <dgm:pt modelId="{2B9BCE74-6801-0248-A541-6557C977FE83}" type="pres">
      <dgm:prSet presAssocID="{966D8117-F56B-4C6D-9F64-8E1BAFC5BE8F}" presName="parentText" presStyleLbl="node1" presStyleIdx="3" presStyleCnt="5">
        <dgm:presLayoutVars>
          <dgm:chMax val="0"/>
          <dgm:bulletEnabled val="1"/>
        </dgm:presLayoutVars>
      </dgm:prSet>
      <dgm:spPr/>
    </dgm:pt>
    <dgm:pt modelId="{84AD8037-B875-D94D-837E-B699A66B723F}" type="pres">
      <dgm:prSet presAssocID="{451CA7F1-4DC9-4418-82C5-BBD6204F9065}" presName="spacer" presStyleCnt="0"/>
      <dgm:spPr/>
    </dgm:pt>
    <dgm:pt modelId="{821D6251-7352-8249-9405-A6A337A0FC4E}" type="pres">
      <dgm:prSet presAssocID="{916C30EE-C4BA-4443-91DD-32802FFCB6EC}" presName="parentText" presStyleLbl="node1" presStyleIdx="4" presStyleCnt="5">
        <dgm:presLayoutVars>
          <dgm:chMax val="0"/>
          <dgm:bulletEnabled val="1"/>
        </dgm:presLayoutVars>
      </dgm:prSet>
      <dgm:spPr/>
    </dgm:pt>
  </dgm:ptLst>
  <dgm:cxnLst>
    <dgm:cxn modelId="{79455821-DC63-4D07-ADC5-61AB087F9A52}" srcId="{14DD29D4-086E-41AE-987C-CB95DDCDF01B}" destId="{916C30EE-C4BA-4443-91DD-32802FFCB6EC}" srcOrd="4" destOrd="0" parTransId="{FC096296-5FB9-4359-B799-0BEA841538E4}" sibTransId="{D060C137-B720-4224-AEC0-86636B8FFFEC}"/>
    <dgm:cxn modelId="{1A6F8A42-7F52-4644-B685-C0C4780FBD79}" type="presOf" srcId="{ACE16806-7C79-4A79-AF9C-998FEE4CF53D}" destId="{040A2856-3F56-9E40-8F77-045724050CA2}" srcOrd="0" destOrd="0" presId="urn:microsoft.com/office/officeart/2005/8/layout/vList2"/>
    <dgm:cxn modelId="{1F462649-FCCC-4E50-B915-0F655D7250D6}" srcId="{14DD29D4-086E-41AE-987C-CB95DDCDF01B}" destId="{966D8117-F56B-4C6D-9F64-8E1BAFC5BE8F}" srcOrd="3" destOrd="0" parTransId="{443F0C19-B0C6-4094-A346-F0F243F1F87D}" sibTransId="{451CA7F1-4DC9-4418-82C5-BBD6204F9065}"/>
    <dgm:cxn modelId="{414E744B-6C65-974D-9BAD-864A7187341B}" type="presOf" srcId="{916C30EE-C4BA-4443-91DD-32802FFCB6EC}" destId="{821D6251-7352-8249-9405-A6A337A0FC4E}" srcOrd="0" destOrd="0" presId="urn:microsoft.com/office/officeart/2005/8/layout/vList2"/>
    <dgm:cxn modelId="{B26AD84E-F450-40C0-B9A9-D52DD224251A}" srcId="{14DD29D4-086E-41AE-987C-CB95DDCDF01B}" destId="{CEA8F337-35CD-45D2-9B3A-DB871C44A058}" srcOrd="1" destOrd="0" parTransId="{B27AEB0F-913F-4BE2-9DE3-28E461D03E31}" sibTransId="{9FDDEFE0-D0C7-4CEE-A84F-2FDE425582FA}"/>
    <dgm:cxn modelId="{687F3275-7F7C-479D-A5AF-B51A5F043351}" srcId="{14DD29D4-086E-41AE-987C-CB95DDCDF01B}" destId="{ACE16806-7C79-4A79-AF9C-998FEE4CF53D}" srcOrd="0" destOrd="0" parTransId="{8E3BF721-2EBB-4397-BFDA-68CA1F3EE243}" sibTransId="{DD5ABF97-DC21-4CEB-9EB7-473655A41AE6}"/>
    <dgm:cxn modelId="{8DBD1F7B-1A5B-A646-BF1D-BA0BA9FE7422}" type="presOf" srcId="{CEA8F337-35CD-45D2-9B3A-DB871C44A058}" destId="{0BE67EA4-6AC0-6E46-9F4F-0C452369B5B8}" srcOrd="0" destOrd="0" presId="urn:microsoft.com/office/officeart/2005/8/layout/vList2"/>
    <dgm:cxn modelId="{4D04DD7D-5100-D140-A486-07F78BBDA00D}" type="presOf" srcId="{A5947161-9017-4672-B42A-FEE70879C4B8}" destId="{0943E09B-16C3-D749-B5B0-029E1A9C5EE7}" srcOrd="0" destOrd="0" presId="urn:microsoft.com/office/officeart/2005/8/layout/vList2"/>
    <dgm:cxn modelId="{6FC928C5-056B-D846-B27C-3DD7450D89EB}" type="presOf" srcId="{966D8117-F56B-4C6D-9F64-8E1BAFC5BE8F}" destId="{2B9BCE74-6801-0248-A541-6557C977FE83}" srcOrd="0" destOrd="0" presId="urn:microsoft.com/office/officeart/2005/8/layout/vList2"/>
    <dgm:cxn modelId="{8B18ABC5-9A0C-4214-90B6-0109CD9B1D54}" srcId="{14DD29D4-086E-41AE-987C-CB95DDCDF01B}" destId="{A5947161-9017-4672-B42A-FEE70879C4B8}" srcOrd="2" destOrd="0" parTransId="{74F7DE2A-21DA-4A21-9057-B31D08220A31}" sibTransId="{DFFAE9F9-926C-4FFC-9604-1E7C178CE91B}"/>
    <dgm:cxn modelId="{BBDAA7E5-7F5B-974F-9C81-D424677DD816}" type="presOf" srcId="{14DD29D4-086E-41AE-987C-CB95DDCDF01B}" destId="{A3CEF65D-03D4-6148-87EC-DC703855916B}" srcOrd="0" destOrd="0" presId="urn:microsoft.com/office/officeart/2005/8/layout/vList2"/>
    <dgm:cxn modelId="{2A8A0C2E-1B6F-F649-AA02-FEF6590806C5}" type="presParOf" srcId="{A3CEF65D-03D4-6148-87EC-DC703855916B}" destId="{040A2856-3F56-9E40-8F77-045724050CA2}" srcOrd="0" destOrd="0" presId="urn:microsoft.com/office/officeart/2005/8/layout/vList2"/>
    <dgm:cxn modelId="{0D9254C3-6472-8647-BBC1-A2946A61D816}" type="presParOf" srcId="{A3CEF65D-03D4-6148-87EC-DC703855916B}" destId="{8D8C9EAF-0075-E24B-AFF0-507F378259A8}" srcOrd="1" destOrd="0" presId="urn:microsoft.com/office/officeart/2005/8/layout/vList2"/>
    <dgm:cxn modelId="{9D8A71C8-150E-1A45-8245-D83E8D3424CF}" type="presParOf" srcId="{A3CEF65D-03D4-6148-87EC-DC703855916B}" destId="{0BE67EA4-6AC0-6E46-9F4F-0C452369B5B8}" srcOrd="2" destOrd="0" presId="urn:microsoft.com/office/officeart/2005/8/layout/vList2"/>
    <dgm:cxn modelId="{BF709B32-6497-5644-8B08-ED7293B8D558}" type="presParOf" srcId="{A3CEF65D-03D4-6148-87EC-DC703855916B}" destId="{5A7EB944-D367-C347-BFCB-32E6D3FA2D02}" srcOrd="3" destOrd="0" presId="urn:microsoft.com/office/officeart/2005/8/layout/vList2"/>
    <dgm:cxn modelId="{8BAE4532-FA82-DB4F-AB1C-B28629BC13AC}" type="presParOf" srcId="{A3CEF65D-03D4-6148-87EC-DC703855916B}" destId="{0943E09B-16C3-D749-B5B0-029E1A9C5EE7}" srcOrd="4" destOrd="0" presId="urn:microsoft.com/office/officeart/2005/8/layout/vList2"/>
    <dgm:cxn modelId="{160D7585-7CED-954E-AB62-E94624F65A98}" type="presParOf" srcId="{A3CEF65D-03D4-6148-87EC-DC703855916B}" destId="{E5199922-7849-CB4C-A7C7-D9023DB6820F}" srcOrd="5" destOrd="0" presId="urn:microsoft.com/office/officeart/2005/8/layout/vList2"/>
    <dgm:cxn modelId="{67A954F3-AB0F-AF4C-873E-D2B41DD33D34}" type="presParOf" srcId="{A3CEF65D-03D4-6148-87EC-DC703855916B}" destId="{2B9BCE74-6801-0248-A541-6557C977FE83}" srcOrd="6" destOrd="0" presId="urn:microsoft.com/office/officeart/2005/8/layout/vList2"/>
    <dgm:cxn modelId="{1F182BD1-E082-0148-9B8D-D509699A6D78}" type="presParOf" srcId="{A3CEF65D-03D4-6148-87EC-DC703855916B}" destId="{84AD8037-B875-D94D-837E-B699A66B723F}" srcOrd="7" destOrd="0" presId="urn:microsoft.com/office/officeart/2005/8/layout/vList2"/>
    <dgm:cxn modelId="{9E99BFA3-9602-884D-9F13-F7FE5A0204CC}" type="presParOf" srcId="{A3CEF65D-03D4-6148-87EC-DC703855916B}" destId="{821D6251-7352-8249-9405-A6A337A0FC4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D891C-491F-4749-B477-2C88AD7EE127}"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B84A1F-60FF-45CC-AA27-24A7C83B9D81}">
      <dgm:prSet/>
      <dgm:spPr/>
      <dgm:t>
        <a:bodyPr/>
        <a:lstStyle/>
        <a:p>
          <a:r>
            <a:rPr lang="en-US"/>
            <a:t>Rechten  en plichten</a:t>
          </a:r>
        </a:p>
      </dgm:t>
    </dgm:pt>
    <dgm:pt modelId="{89C17086-050C-4A30-BBE8-869A71E37BAB}" type="parTrans" cxnId="{E0784B34-EF65-4422-A2B7-693E1EECEDCF}">
      <dgm:prSet/>
      <dgm:spPr/>
      <dgm:t>
        <a:bodyPr/>
        <a:lstStyle/>
        <a:p>
          <a:endParaRPr lang="en-US"/>
        </a:p>
      </dgm:t>
    </dgm:pt>
    <dgm:pt modelId="{F35EFE2A-E188-4240-8447-5E8DCDEA2EBE}" type="sibTrans" cxnId="{E0784B34-EF65-4422-A2B7-693E1EECEDCF}">
      <dgm:prSet/>
      <dgm:spPr/>
      <dgm:t>
        <a:bodyPr/>
        <a:lstStyle/>
        <a:p>
          <a:endParaRPr lang="en-US"/>
        </a:p>
      </dgm:t>
    </dgm:pt>
    <dgm:pt modelId="{66E368F5-B614-494F-BFD1-F0EC4C45B6B1}">
      <dgm:prSet/>
      <dgm:spPr/>
      <dgm:t>
        <a:bodyPr/>
        <a:lstStyle/>
        <a:p>
          <a:r>
            <a:rPr lang="en-US"/>
            <a:t>Gezonde leefstijl</a:t>
          </a:r>
        </a:p>
      </dgm:t>
    </dgm:pt>
    <dgm:pt modelId="{18813634-0010-4FB6-BFD5-8CDE20F34AF8}" type="parTrans" cxnId="{D0E89B99-CFCD-4670-8B2F-4E540567F7C4}">
      <dgm:prSet/>
      <dgm:spPr/>
      <dgm:t>
        <a:bodyPr/>
        <a:lstStyle/>
        <a:p>
          <a:endParaRPr lang="en-US"/>
        </a:p>
      </dgm:t>
    </dgm:pt>
    <dgm:pt modelId="{3B6F760B-9B61-4939-8B70-0E58F41C2C35}" type="sibTrans" cxnId="{D0E89B99-CFCD-4670-8B2F-4E540567F7C4}">
      <dgm:prSet/>
      <dgm:spPr/>
      <dgm:t>
        <a:bodyPr/>
        <a:lstStyle/>
        <a:p>
          <a:endParaRPr lang="en-US"/>
        </a:p>
      </dgm:t>
    </dgm:pt>
    <dgm:pt modelId="{838677F4-ADE6-4569-891C-4C8E5D841587}" type="pres">
      <dgm:prSet presAssocID="{960D891C-491F-4749-B477-2C88AD7EE127}" presName="root" presStyleCnt="0">
        <dgm:presLayoutVars>
          <dgm:dir/>
          <dgm:resizeHandles val="exact"/>
        </dgm:presLayoutVars>
      </dgm:prSet>
      <dgm:spPr/>
    </dgm:pt>
    <dgm:pt modelId="{A9E9999A-CFCC-43A2-B79E-53B6CAB6B43D}" type="pres">
      <dgm:prSet presAssocID="{1DB84A1F-60FF-45CC-AA27-24A7C83B9D81}" presName="compNode" presStyleCnt="0"/>
      <dgm:spPr/>
    </dgm:pt>
    <dgm:pt modelId="{C76946E9-E093-49B4-A696-3B69391C2EF1}" type="pres">
      <dgm:prSet presAssocID="{1DB84A1F-60FF-45CC-AA27-24A7C83B9D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876A8FF2-0C07-48CC-92BF-BA8EB2632EE8}" type="pres">
      <dgm:prSet presAssocID="{1DB84A1F-60FF-45CC-AA27-24A7C83B9D81}" presName="spaceRect" presStyleCnt="0"/>
      <dgm:spPr/>
    </dgm:pt>
    <dgm:pt modelId="{43DC35DD-60D1-4977-BA70-B4D7E26310D3}" type="pres">
      <dgm:prSet presAssocID="{1DB84A1F-60FF-45CC-AA27-24A7C83B9D81}" presName="textRect" presStyleLbl="revTx" presStyleIdx="0" presStyleCnt="2">
        <dgm:presLayoutVars>
          <dgm:chMax val="1"/>
          <dgm:chPref val="1"/>
        </dgm:presLayoutVars>
      </dgm:prSet>
      <dgm:spPr/>
    </dgm:pt>
    <dgm:pt modelId="{C3299BA9-C6A5-4E56-8437-9064CDD2EE04}" type="pres">
      <dgm:prSet presAssocID="{F35EFE2A-E188-4240-8447-5E8DCDEA2EBE}" presName="sibTrans" presStyleCnt="0"/>
      <dgm:spPr/>
    </dgm:pt>
    <dgm:pt modelId="{773292D1-39B4-4085-9F01-BE6E370142CF}" type="pres">
      <dgm:prSet presAssocID="{66E368F5-B614-494F-BFD1-F0EC4C45B6B1}" presName="compNode" presStyleCnt="0"/>
      <dgm:spPr/>
    </dgm:pt>
    <dgm:pt modelId="{63811A00-CA2E-4052-A370-ECAE78614DBD}" type="pres">
      <dgm:prSet presAssocID="{66E368F5-B614-494F-BFD1-F0EC4C45B6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el"/>
        </a:ext>
      </dgm:extLst>
    </dgm:pt>
    <dgm:pt modelId="{F240E63F-B91F-4255-B977-034E5E735078}" type="pres">
      <dgm:prSet presAssocID="{66E368F5-B614-494F-BFD1-F0EC4C45B6B1}" presName="spaceRect" presStyleCnt="0"/>
      <dgm:spPr/>
    </dgm:pt>
    <dgm:pt modelId="{46D2D931-38A1-481E-8BEA-6FE8D93A2E79}" type="pres">
      <dgm:prSet presAssocID="{66E368F5-B614-494F-BFD1-F0EC4C45B6B1}" presName="textRect" presStyleLbl="revTx" presStyleIdx="1" presStyleCnt="2">
        <dgm:presLayoutVars>
          <dgm:chMax val="1"/>
          <dgm:chPref val="1"/>
        </dgm:presLayoutVars>
      </dgm:prSet>
      <dgm:spPr/>
    </dgm:pt>
  </dgm:ptLst>
  <dgm:cxnLst>
    <dgm:cxn modelId="{C3FDF610-7C2B-41C7-8977-6CA1F7580170}" type="presOf" srcId="{66E368F5-B614-494F-BFD1-F0EC4C45B6B1}" destId="{46D2D931-38A1-481E-8BEA-6FE8D93A2E79}" srcOrd="0" destOrd="0" presId="urn:microsoft.com/office/officeart/2018/2/layout/IconLabelList"/>
    <dgm:cxn modelId="{E0784B34-EF65-4422-A2B7-693E1EECEDCF}" srcId="{960D891C-491F-4749-B477-2C88AD7EE127}" destId="{1DB84A1F-60FF-45CC-AA27-24A7C83B9D81}" srcOrd="0" destOrd="0" parTransId="{89C17086-050C-4A30-BBE8-869A71E37BAB}" sibTransId="{F35EFE2A-E188-4240-8447-5E8DCDEA2EBE}"/>
    <dgm:cxn modelId="{69557A87-1B39-4655-9B5B-B5502DB0A640}" type="presOf" srcId="{1DB84A1F-60FF-45CC-AA27-24A7C83B9D81}" destId="{43DC35DD-60D1-4977-BA70-B4D7E26310D3}" srcOrd="0" destOrd="0" presId="urn:microsoft.com/office/officeart/2018/2/layout/IconLabelList"/>
    <dgm:cxn modelId="{D0E89B99-CFCD-4670-8B2F-4E540567F7C4}" srcId="{960D891C-491F-4749-B477-2C88AD7EE127}" destId="{66E368F5-B614-494F-BFD1-F0EC4C45B6B1}" srcOrd="1" destOrd="0" parTransId="{18813634-0010-4FB6-BFD5-8CDE20F34AF8}" sibTransId="{3B6F760B-9B61-4939-8B70-0E58F41C2C35}"/>
    <dgm:cxn modelId="{33266BC8-28EE-410E-995D-DE9C32BDB360}" type="presOf" srcId="{960D891C-491F-4749-B477-2C88AD7EE127}" destId="{838677F4-ADE6-4569-891C-4C8E5D841587}" srcOrd="0" destOrd="0" presId="urn:microsoft.com/office/officeart/2018/2/layout/IconLabelList"/>
    <dgm:cxn modelId="{F13B264B-578A-4C7B-973E-37E3E6B49EEA}" type="presParOf" srcId="{838677F4-ADE6-4569-891C-4C8E5D841587}" destId="{A9E9999A-CFCC-43A2-B79E-53B6CAB6B43D}" srcOrd="0" destOrd="0" presId="urn:microsoft.com/office/officeart/2018/2/layout/IconLabelList"/>
    <dgm:cxn modelId="{8CC38E41-C28D-4843-916A-73A120CC1C35}" type="presParOf" srcId="{A9E9999A-CFCC-43A2-B79E-53B6CAB6B43D}" destId="{C76946E9-E093-49B4-A696-3B69391C2EF1}" srcOrd="0" destOrd="0" presId="urn:microsoft.com/office/officeart/2018/2/layout/IconLabelList"/>
    <dgm:cxn modelId="{ECD80963-3F7D-4033-A4F1-18BF97664E3E}" type="presParOf" srcId="{A9E9999A-CFCC-43A2-B79E-53B6CAB6B43D}" destId="{876A8FF2-0C07-48CC-92BF-BA8EB2632EE8}" srcOrd="1" destOrd="0" presId="urn:microsoft.com/office/officeart/2018/2/layout/IconLabelList"/>
    <dgm:cxn modelId="{B3A473B9-537E-4ABC-99B0-4B999A34C897}" type="presParOf" srcId="{A9E9999A-CFCC-43A2-B79E-53B6CAB6B43D}" destId="{43DC35DD-60D1-4977-BA70-B4D7E26310D3}" srcOrd="2" destOrd="0" presId="urn:microsoft.com/office/officeart/2018/2/layout/IconLabelList"/>
    <dgm:cxn modelId="{C220CC89-D211-4B75-9270-CAD5C658F951}" type="presParOf" srcId="{838677F4-ADE6-4569-891C-4C8E5D841587}" destId="{C3299BA9-C6A5-4E56-8437-9064CDD2EE04}" srcOrd="1" destOrd="0" presId="urn:microsoft.com/office/officeart/2018/2/layout/IconLabelList"/>
    <dgm:cxn modelId="{4D4775E8-939B-4216-8EFF-6A8E87B34FE8}" type="presParOf" srcId="{838677F4-ADE6-4569-891C-4C8E5D841587}" destId="{773292D1-39B4-4085-9F01-BE6E370142CF}" srcOrd="2" destOrd="0" presId="urn:microsoft.com/office/officeart/2018/2/layout/IconLabelList"/>
    <dgm:cxn modelId="{D77336BF-27FB-4BD5-A54F-5B0CB3F6491C}" type="presParOf" srcId="{773292D1-39B4-4085-9F01-BE6E370142CF}" destId="{63811A00-CA2E-4052-A370-ECAE78614DBD}" srcOrd="0" destOrd="0" presId="urn:microsoft.com/office/officeart/2018/2/layout/IconLabelList"/>
    <dgm:cxn modelId="{CB7CF923-D7C2-43E1-B324-6E8864287B52}" type="presParOf" srcId="{773292D1-39B4-4085-9F01-BE6E370142CF}" destId="{F240E63F-B91F-4255-B977-034E5E735078}" srcOrd="1" destOrd="0" presId="urn:microsoft.com/office/officeart/2018/2/layout/IconLabelList"/>
    <dgm:cxn modelId="{B96F04BB-3EA7-4D00-9D9E-1C83CC97043A}" type="presParOf" srcId="{773292D1-39B4-4085-9F01-BE6E370142CF}" destId="{46D2D931-38A1-481E-8BEA-6FE8D93A2E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55F9F3-D950-434B-9959-3C5BB4899C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858BB2-20D5-4ED8-A52E-4CF2D83D787E}">
      <dgm:prSet/>
      <dgm:spPr/>
      <dgm:t>
        <a:bodyPr/>
        <a:lstStyle/>
        <a:p>
          <a:pPr>
            <a:lnSpc>
              <a:spcPct val="100000"/>
            </a:lnSpc>
          </a:pPr>
          <a:r>
            <a:rPr lang="nl-NL"/>
            <a:t>Arbobeleid is het beleid dat een werkgever binnen zijn bedrijf voert op het gebied van arbeidsomstandigheden. Een goed arbobeleid beperkt de gezondheidsrisico’s in het bedrijf, vermindert het ziekteverzuim en bevordert de re-integratie na ziekte</a:t>
          </a:r>
          <a:endParaRPr lang="en-US"/>
        </a:p>
      </dgm:t>
    </dgm:pt>
    <dgm:pt modelId="{FD21D096-E615-4B68-BDCF-506955F3D04F}" type="parTrans" cxnId="{C4533A9B-96F5-4E35-BE7D-5E570A1C2C16}">
      <dgm:prSet/>
      <dgm:spPr/>
      <dgm:t>
        <a:bodyPr/>
        <a:lstStyle/>
        <a:p>
          <a:endParaRPr lang="en-US"/>
        </a:p>
      </dgm:t>
    </dgm:pt>
    <dgm:pt modelId="{FE288BF6-73E6-4FA3-8589-07EEED4B618E}" type="sibTrans" cxnId="{C4533A9B-96F5-4E35-BE7D-5E570A1C2C16}">
      <dgm:prSet/>
      <dgm:spPr/>
      <dgm:t>
        <a:bodyPr/>
        <a:lstStyle/>
        <a:p>
          <a:endParaRPr lang="en-US"/>
        </a:p>
      </dgm:t>
    </dgm:pt>
    <dgm:pt modelId="{BC9EBE3A-3C44-4A35-8DF3-BB058F49A248}">
      <dgm:prSet/>
      <dgm:spPr/>
      <dgm:t>
        <a:bodyPr/>
        <a:lstStyle/>
        <a:p>
          <a:pPr>
            <a:lnSpc>
              <a:spcPct val="100000"/>
            </a:lnSpc>
          </a:pPr>
          <a:r>
            <a:rPr lang="nl-NL"/>
            <a:t>Is wettelijk bepaald</a:t>
          </a:r>
          <a:endParaRPr lang="en-US"/>
        </a:p>
      </dgm:t>
    </dgm:pt>
    <dgm:pt modelId="{10FF052D-D323-4652-9989-6F8FC6C9C594}" type="parTrans" cxnId="{3A7694BE-0ED2-4F9D-99AA-448C3FF8154C}">
      <dgm:prSet/>
      <dgm:spPr/>
      <dgm:t>
        <a:bodyPr/>
        <a:lstStyle/>
        <a:p>
          <a:endParaRPr lang="en-US"/>
        </a:p>
      </dgm:t>
    </dgm:pt>
    <dgm:pt modelId="{3D488B83-FCFD-4998-BBDA-EE645C273C45}" type="sibTrans" cxnId="{3A7694BE-0ED2-4F9D-99AA-448C3FF8154C}">
      <dgm:prSet/>
      <dgm:spPr/>
      <dgm:t>
        <a:bodyPr/>
        <a:lstStyle/>
        <a:p>
          <a:endParaRPr lang="en-US"/>
        </a:p>
      </dgm:t>
    </dgm:pt>
    <dgm:pt modelId="{01CA0E05-8F55-4FDE-87E4-9536EB6515F1}">
      <dgm:prSet/>
      <dgm:spPr/>
      <dgm:t>
        <a:bodyPr/>
        <a:lstStyle/>
        <a:p>
          <a:pPr>
            <a:lnSpc>
              <a:spcPct val="100000"/>
            </a:lnSpc>
          </a:pPr>
          <a:r>
            <a:rPr lang="nl-NL" dirty="0" err="1"/>
            <a:t>Bron:https</a:t>
          </a:r>
          <a:r>
            <a:rPr lang="nl-NL" dirty="0"/>
            <a:t>: </a:t>
          </a:r>
          <a:r>
            <a:rPr lang="nl-NL" dirty="0">
              <a:hlinkClick xmlns:r="http://schemas.openxmlformats.org/officeDocument/2006/relationships" r:id="rId1"/>
            </a:rPr>
            <a:t>www.arboportaal.nl/onderwerpen/arbobeleid</a:t>
          </a:r>
          <a:endParaRPr lang="nl-NL" dirty="0"/>
        </a:p>
        <a:p>
          <a:pPr>
            <a:lnSpc>
              <a:spcPct val="100000"/>
            </a:lnSpc>
          </a:pPr>
          <a:endParaRPr lang="nl-NL" dirty="0"/>
        </a:p>
      </dgm:t>
    </dgm:pt>
    <dgm:pt modelId="{647595DD-6535-4FCB-AA93-EA1963A3BBA5}" type="parTrans" cxnId="{A638806E-2B10-408B-83AD-B14D86128322}">
      <dgm:prSet/>
      <dgm:spPr/>
      <dgm:t>
        <a:bodyPr/>
        <a:lstStyle/>
        <a:p>
          <a:endParaRPr lang="en-US"/>
        </a:p>
      </dgm:t>
    </dgm:pt>
    <dgm:pt modelId="{0A33FA57-40C7-4E55-84D6-1E47A448369C}" type="sibTrans" cxnId="{A638806E-2B10-408B-83AD-B14D86128322}">
      <dgm:prSet/>
      <dgm:spPr/>
      <dgm:t>
        <a:bodyPr/>
        <a:lstStyle/>
        <a:p>
          <a:endParaRPr lang="en-US"/>
        </a:p>
      </dgm:t>
    </dgm:pt>
    <dgm:pt modelId="{4CC77EE0-1C3F-4A8F-9072-C1A042F1555E}" type="pres">
      <dgm:prSet presAssocID="{4355F9F3-D950-434B-9959-3C5BB4899C0C}" presName="root" presStyleCnt="0">
        <dgm:presLayoutVars>
          <dgm:dir/>
          <dgm:resizeHandles val="exact"/>
        </dgm:presLayoutVars>
      </dgm:prSet>
      <dgm:spPr/>
    </dgm:pt>
    <dgm:pt modelId="{966EF477-91DF-41C8-98C1-7417859ECD3A}" type="pres">
      <dgm:prSet presAssocID="{C4858BB2-20D5-4ED8-A52E-4CF2D83D787E}" presName="compNode" presStyleCnt="0"/>
      <dgm:spPr/>
    </dgm:pt>
    <dgm:pt modelId="{4C7FD1A4-335F-4410-B61A-BBEFD6CF7006}" type="pres">
      <dgm:prSet presAssocID="{C4858BB2-20D5-4ED8-A52E-4CF2D83D787E}" presName="bgRect" presStyleLbl="bgShp" presStyleIdx="0" presStyleCnt="3"/>
      <dgm:spPr/>
    </dgm:pt>
    <dgm:pt modelId="{BBF92778-CD7C-4F9A-8A1A-71FB6187F4FC}" type="pres">
      <dgm:prSet presAssocID="{C4858BB2-20D5-4ED8-A52E-4CF2D83D787E}"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79BBD2B2-BBDC-41AF-98FE-E5E963769369}" type="pres">
      <dgm:prSet presAssocID="{C4858BB2-20D5-4ED8-A52E-4CF2D83D787E}" presName="spaceRect" presStyleCnt="0"/>
      <dgm:spPr/>
    </dgm:pt>
    <dgm:pt modelId="{DA0D3921-B1F8-47E3-829E-8FC06FB70866}" type="pres">
      <dgm:prSet presAssocID="{C4858BB2-20D5-4ED8-A52E-4CF2D83D787E}" presName="parTx" presStyleLbl="revTx" presStyleIdx="0" presStyleCnt="3">
        <dgm:presLayoutVars>
          <dgm:chMax val="0"/>
          <dgm:chPref val="0"/>
        </dgm:presLayoutVars>
      </dgm:prSet>
      <dgm:spPr/>
    </dgm:pt>
    <dgm:pt modelId="{434D2142-7B7D-4153-937A-3097E51D57A7}" type="pres">
      <dgm:prSet presAssocID="{FE288BF6-73E6-4FA3-8589-07EEED4B618E}" presName="sibTrans" presStyleCnt="0"/>
      <dgm:spPr/>
    </dgm:pt>
    <dgm:pt modelId="{9163E42F-E2B2-456C-9F85-821C6ED2BAEF}" type="pres">
      <dgm:prSet presAssocID="{BC9EBE3A-3C44-4A35-8DF3-BB058F49A248}" presName="compNode" presStyleCnt="0"/>
      <dgm:spPr/>
    </dgm:pt>
    <dgm:pt modelId="{58BAECEF-16A9-4ADC-B270-44852FFA8A85}" type="pres">
      <dgm:prSet presAssocID="{BC9EBE3A-3C44-4A35-8DF3-BB058F49A248}" presName="bgRect" presStyleLbl="bgShp" presStyleIdx="1" presStyleCnt="3"/>
      <dgm:spPr/>
    </dgm:pt>
    <dgm:pt modelId="{4983147D-B648-49AC-BDC6-ECCD05940898}" type="pres">
      <dgm:prSet presAssocID="{BC9EBE3A-3C44-4A35-8DF3-BB058F49A24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avel"/>
        </a:ext>
      </dgm:extLst>
    </dgm:pt>
    <dgm:pt modelId="{82C6A5A4-415D-4D3F-9499-A53D6C33C3AA}" type="pres">
      <dgm:prSet presAssocID="{BC9EBE3A-3C44-4A35-8DF3-BB058F49A248}" presName="spaceRect" presStyleCnt="0"/>
      <dgm:spPr/>
    </dgm:pt>
    <dgm:pt modelId="{795E766E-3A8B-45C6-8516-87D528E82808}" type="pres">
      <dgm:prSet presAssocID="{BC9EBE3A-3C44-4A35-8DF3-BB058F49A248}" presName="parTx" presStyleLbl="revTx" presStyleIdx="1" presStyleCnt="3">
        <dgm:presLayoutVars>
          <dgm:chMax val="0"/>
          <dgm:chPref val="0"/>
        </dgm:presLayoutVars>
      </dgm:prSet>
      <dgm:spPr/>
    </dgm:pt>
    <dgm:pt modelId="{088E41C5-8646-44C6-9E22-D96A222B6890}" type="pres">
      <dgm:prSet presAssocID="{3D488B83-FCFD-4998-BBDA-EE645C273C45}" presName="sibTrans" presStyleCnt="0"/>
      <dgm:spPr/>
    </dgm:pt>
    <dgm:pt modelId="{639DD521-9E1B-420F-A7D7-F6FFFDC1D46B}" type="pres">
      <dgm:prSet presAssocID="{01CA0E05-8F55-4FDE-87E4-9536EB6515F1}" presName="compNode" presStyleCnt="0"/>
      <dgm:spPr/>
    </dgm:pt>
    <dgm:pt modelId="{224C9D82-F425-49F1-A851-9C981902F0F0}" type="pres">
      <dgm:prSet presAssocID="{01CA0E05-8F55-4FDE-87E4-9536EB6515F1}" presName="bgRect" presStyleLbl="bgShp" presStyleIdx="2" presStyleCnt="3"/>
      <dgm:spPr/>
    </dgm:pt>
    <dgm:pt modelId="{1909D785-5F13-4CA0-ADA7-7D2907DF8CEF}" type="pres">
      <dgm:prSet presAssocID="{01CA0E05-8F55-4FDE-87E4-9536EB6515F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easInPod"/>
        </a:ext>
      </dgm:extLst>
    </dgm:pt>
    <dgm:pt modelId="{45828372-B46C-4711-8FEF-DCE784473B00}" type="pres">
      <dgm:prSet presAssocID="{01CA0E05-8F55-4FDE-87E4-9536EB6515F1}" presName="spaceRect" presStyleCnt="0"/>
      <dgm:spPr/>
    </dgm:pt>
    <dgm:pt modelId="{06904EFD-A222-44D8-8A51-2127FB59275E}" type="pres">
      <dgm:prSet presAssocID="{01CA0E05-8F55-4FDE-87E4-9536EB6515F1}" presName="parTx" presStyleLbl="revTx" presStyleIdx="2" presStyleCnt="3">
        <dgm:presLayoutVars>
          <dgm:chMax val="0"/>
          <dgm:chPref val="0"/>
        </dgm:presLayoutVars>
      </dgm:prSet>
      <dgm:spPr/>
    </dgm:pt>
  </dgm:ptLst>
  <dgm:cxnLst>
    <dgm:cxn modelId="{7AC4E510-EE5E-431B-91FC-694286CE2101}" type="presOf" srcId="{C4858BB2-20D5-4ED8-A52E-4CF2D83D787E}" destId="{DA0D3921-B1F8-47E3-829E-8FC06FB70866}" srcOrd="0" destOrd="0" presId="urn:microsoft.com/office/officeart/2018/2/layout/IconVerticalSolidList"/>
    <dgm:cxn modelId="{A638806E-2B10-408B-83AD-B14D86128322}" srcId="{4355F9F3-D950-434B-9959-3C5BB4899C0C}" destId="{01CA0E05-8F55-4FDE-87E4-9536EB6515F1}" srcOrd="2" destOrd="0" parTransId="{647595DD-6535-4FCB-AA93-EA1963A3BBA5}" sibTransId="{0A33FA57-40C7-4E55-84D6-1E47A448369C}"/>
    <dgm:cxn modelId="{C4533A9B-96F5-4E35-BE7D-5E570A1C2C16}" srcId="{4355F9F3-D950-434B-9959-3C5BB4899C0C}" destId="{C4858BB2-20D5-4ED8-A52E-4CF2D83D787E}" srcOrd="0" destOrd="0" parTransId="{FD21D096-E615-4B68-BDCF-506955F3D04F}" sibTransId="{FE288BF6-73E6-4FA3-8589-07EEED4B618E}"/>
    <dgm:cxn modelId="{3A7694BE-0ED2-4F9D-99AA-448C3FF8154C}" srcId="{4355F9F3-D950-434B-9959-3C5BB4899C0C}" destId="{BC9EBE3A-3C44-4A35-8DF3-BB058F49A248}" srcOrd="1" destOrd="0" parTransId="{10FF052D-D323-4652-9989-6F8FC6C9C594}" sibTransId="{3D488B83-FCFD-4998-BBDA-EE645C273C45}"/>
    <dgm:cxn modelId="{7886A6D7-6836-4C0B-A05B-3269951054D1}" type="presOf" srcId="{BC9EBE3A-3C44-4A35-8DF3-BB058F49A248}" destId="{795E766E-3A8B-45C6-8516-87D528E82808}" srcOrd="0" destOrd="0" presId="urn:microsoft.com/office/officeart/2018/2/layout/IconVerticalSolidList"/>
    <dgm:cxn modelId="{C0E104E1-30DE-43BE-9071-D7638C8C8991}" type="presOf" srcId="{4355F9F3-D950-434B-9959-3C5BB4899C0C}" destId="{4CC77EE0-1C3F-4A8F-9072-C1A042F1555E}" srcOrd="0" destOrd="0" presId="urn:microsoft.com/office/officeart/2018/2/layout/IconVerticalSolidList"/>
    <dgm:cxn modelId="{D913B1F5-89E9-4499-8378-A01E2973EE77}" type="presOf" srcId="{01CA0E05-8F55-4FDE-87E4-9536EB6515F1}" destId="{06904EFD-A222-44D8-8A51-2127FB59275E}" srcOrd="0" destOrd="0" presId="urn:microsoft.com/office/officeart/2018/2/layout/IconVerticalSolidList"/>
    <dgm:cxn modelId="{57F351E5-E05A-4379-9CA0-49D91F64CC7F}" type="presParOf" srcId="{4CC77EE0-1C3F-4A8F-9072-C1A042F1555E}" destId="{966EF477-91DF-41C8-98C1-7417859ECD3A}" srcOrd="0" destOrd="0" presId="urn:microsoft.com/office/officeart/2018/2/layout/IconVerticalSolidList"/>
    <dgm:cxn modelId="{2BC47AA4-5E71-40D4-BA12-2498B5DFBB81}" type="presParOf" srcId="{966EF477-91DF-41C8-98C1-7417859ECD3A}" destId="{4C7FD1A4-335F-4410-B61A-BBEFD6CF7006}" srcOrd="0" destOrd="0" presId="urn:microsoft.com/office/officeart/2018/2/layout/IconVerticalSolidList"/>
    <dgm:cxn modelId="{BD0E71D4-7ED0-4138-A165-F659A6A8EA48}" type="presParOf" srcId="{966EF477-91DF-41C8-98C1-7417859ECD3A}" destId="{BBF92778-CD7C-4F9A-8A1A-71FB6187F4FC}" srcOrd="1" destOrd="0" presId="urn:microsoft.com/office/officeart/2018/2/layout/IconVerticalSolidList"/>
    <dgm:cxn modelId="{D40726B4-FE9B-4EB7-9F37-97F594819C30}" type="presParOf" srcId="{966EF477-91DF-41C8-98C1-7417859ECD3A}" destId="{79BBD2B2-BBDC-41AF-98FE-E5E963769369}" srcOrd="2" destOrd="0" presId="urn:microsoft.com/office/officeart/2018/2/layout/IconVerticalSolidList"/>
    <dgm:cxn modelId="{AFA79AE0-4C2C-4CF9-90BC-826CEF5D4012}" type="presParOf" srcId="{966EF477-91DF-41C8-98C1-7417859ECD3A}" destId="{DA0D3921-B1F8-47E3-829E-8FC06FB70866}" srcOrd="3" destOrd="0" presId="urn:microsoft.com/office/officeart/2018/2/layout/IconVerticalSolidList"/>
    <dgm:cxn modelId="{09116F29-EE8F-4AF1-BFB4-AFC7AA80CD66}" type="presParOf" srcId="{4CC77EE0-1C3F-4A8F-9072-C1A042F1555E}" destId="{434D2142-7B7D-4153-937A-3097E51D57A7}" srcOrd="1" destOrd="0" presId="urn:microsoft.com/office/officeart/2018/2/layout/IconVerticalSolidList"/>
    <dgm:cxn modelId="{FB7FBE88-2E11-4307-8C5A-B28E10AC9E19}" type="presParOf" srcId="{4CC77EE0-1C3F-4A8F-9072-C1A042F1555E}" destId="{9163E42F-E2B2-456C-9F85-821C6ED2BAEF}" srcOrd="2" destOrd="0" presId="urn:microsoft.com/office/officeart/2018/2/layout/IconVerticalSolidList"/>
    <dgm:cxn modelId="{B072B6AF-9536-483C-9C37-D7A6FE2D5584}" type="presParOf" srcId="{9163E42F-E2B2-456C-9F85-821C6ED2BAEF}" destId="{58BAECEF-16A9-4ADC-B270-44852FFA8A85}" srcOrd="0" destOrd="0" presId="urn:microsoft.com/office/officeart/2018/2/layout/IconVerticalSolidList"/>
    <dgm:cxn modelId="{70EB77C4-BB04-49A5-9E07-E5579ED5433D}" type="presParOf" srcId="{9163E42F-E2B2-456C-9F85-821C6ED2BAEF}" destId="{4983147D-B648-49AC-BDC6-ECCD05940898}" srcOrd="1" destOrd="0" presId="urn:microsoft.com/office/officeart/2018/2/layout/IconVerticalSolidList"/>
    <dgm:cxn modelId="{2AF9D63A-1465-4852-88CC-532073D2CD52}" type="presParOf" srcId="{9163E42F-E2B2-456C-9F85-821C6ED2BAEF}" destId="{82C6A5A4-415D-4D3F-9499-A53D6C33C3AA}" srcOrd="2" destOrd="0" presId="urn:microsoft.com/office/officeart/2018/2/layout/IconVerticalSolidList"/>
    <dgm:cxn modelId="{DF374087-C5A9-4E4B-895F-5A2DB29FCD6B}" type="presParOf" srcId="{9163E42F-E2B2-456C-9F85-821C6ED2BAEF}" destId="{795E766E-3A8B-45C6-8516-87D528E82808}" srcOrd="3" destOrd="0" presId="urn:microsoft.com/office/officeart/2018/2/layout/IconVerticalSolidList"/>
    <dgm:cxn modelId="{C080973F-1BED-43EE-847E-CAD45A56C36A}" type="presParOf" srcId="{4CC77EE0-1C3F-4A8F-9072-C1A042F1555E}" destId="{088E41C5-8646-44C6-9E22-D96A222B6890}" srcOrd="3" destOrd="0" presId="urn:microsoft.com/office/officeart/2018/2/layout/IconVerticalSolidList"/>
    <dgm:cxn modelId="{0B02E4FF-9250-4F1D-A846-A811B7B00060}" type="presParOf" srcId="{4CC77EE0-1C3F-4A8F-9072-C1A042F1555E}" destId="{639DD521-9E1B-420F-A7D7-F6FFFDC1D46B}" srcOrd="4" destOrd="0" presId="urn:microsoft.com/office/officeart/2018/2/layout/IconVerticalSolidList"/>
    <dgm:cxn modelId="{0DA3B954-6FAC-41DD-B9D0-6634ED5F8EEF}" type="presParOf" srcId="{639DD521-9E1B-420F-A7D7-F6FFFDC1D46B}" destId="{224C9D82-F425-49F1-A851-9C981902F0F0}" srcOrd="0" destOrd="0" presId="urn:microsoft.com/office/officeart/2018/2/layout/IconVerticalSolidList"/>
    <dgm:cxn modelId="{EE5318D3-DEEB-4C85-9B89-69F5662AD341}" type="presParOf" srcId="{639DD521-9E1B-420F-A7D7-F6FFFDC1D46B}" destId="{1909D785-5F13-4CA0-ADA7-7D2907DF8CEF}" srcOrd="1" destOrd="0" presId="urn:microsoft.com/office/officeart/2018/2/layout/IconVerticalSolidList"/>
    <dgm:cxn modelId="{894D830E-74B4-48F2-918F-5FA982E1A3ED}" type="presParOf" srcId="{639DD521-9E1B-420F-A7D7-F6FFFDC1D46B}" destId="{45828372-B46C-4711-8FEF-DCE784473B00}" srcOrd="2" destOrd="0" presId="urn:microsoft.com/office/officeart/2018/2/layout/IconVerticalSolidList"/>
    <dgm:cxn modelId="{621D23AA-B575-494B-BCEC-5F3D9845BFB7}" type="presParOf" srcId="{639DD521-9E1B-420F-A7D7-F6FFFDC1D46B}" destId="{06904EFD-A222-44D8-8A51-2127FB5927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7F983-C491-4D68-81F6-3BF99EF489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FF2B57-E4EA-4F9B-B48E-0C1D6B58223D}">
      <dgm:prSet/>
      <dgm:spPr/>
      <dgm:t>
        <a:bodyPr/>
        <a:lstStyle/>
        <a:p>
          <a:r>
            <a:rPr lang="nl-NL"/>
            <a:t>Verplichtingen werkgever en werknemer?</a:t>
          </a:r>
          <a:endParaRPr lang="en-US"/>
        </a:p>
      </dgm:t>
    </dgm:pt>
    <dgm:pt modelId="{7836F267-D1BE-47F6-A2A8-8B20F0377FDB}" type="parTrans" cxnId="{D5285B5A-844A-49B7-8879-5BDFF4037AF3}">
      <dgm:prSet/>
      <dgm:spPr/>
      <dgm:t>
        <a:bodyPr/>
        <a:lstStyle/>
        <a:p>
          <a:endParaRPr lang="en-US"/>
        </a:p>
      </dgm:t>
    </dgm:pt>
    <dgm:pt modelId="{88A788FF-D679-48D7-B9C9-FFFA3CF8C4EA}" type="sibTrans" cxnId="{D5285B5A-844A-49B7-8879-5BDFF4037AF3}">
      <dgm:prSet/>
      <dgm:spPr/>
      <dgm:t>
        <a:bodyPr/>
        <a:lstStyle/>
        <a:p>
          <a:endParaRPr lang="en-US"/>
        </a:p>
      </dgm:t>
    </dgm:pt>
    <dgm:pt modelId="{4E5A2AF2-1AF9-4360-92CC-C4DF7064604A}">
      <dgm:prSet/>
      <dgm:spPr/>
      <dgm:t>
        <a:bodyPr/>
        <a:lstStyle/>
        <a:p>
          <a:r>
            <a:rPr lang="nl-NL"/>
            <a:t>Kijk op: </a:t>
          </a:r>
          <a:r>
            <a:rPr lang="nl-NL">
              <a:hlinkClick xmlns:r="http://schemas.openxmlformats.org/officeDocument/2006/relationships" r:id="rId1"/>
            </a:rPr>
            <a:t>https://www.rijksoverheid.nl/onderwerpen/ziekteverzuim-van-het-werk/regels-en-verplichtingen-bij-ziekte</a:t>
          </a:r>
          <a:endParaRPr lang="en-US"/>
        </a:p>
      </dgm:t>
    </dgm:pt>
    <dgm:pt modelId="{AC18CB12-33B4-4756-A094-2F229E6F7917}" type="parTrans" cxnId="{2BC1173C-099F-44CB-AA18-284893B82127}">
      <dgm:prSet/>
      <dgm:spPr/>
      <dgm:t>
        <a:bodyPr/>
        <a:lstStyle/>
        <a:p>
          <a:endParaRPr lang="en-US"/>
        </a:p>
      </dgm:t>
    </dgm:pt>
    <dgm:pt modelId="{6B0ADF44-4AF4-4E19-9E7F-E8F38BBD12C1}" type="sibTrans" cxnId="{2BC1173C-099F-44CB-AA18-284893B82127}">
      <dgm:prSet/>
      <dgm:spPr/>
      <dgm:t>
        <a:bodyPr/>
        <a:lstStyle/>
        <a:p>
          <a:endParaRPr lang="en-US"/>
        </a:p>
      </dgm:t>
    </dgm:pt>
    <dgm:pt modelId="{429FA299-6495-4199-BE2E-899532943FB1}" type="pres">
      <dgm:prSet presAssocID="{B2E7F983-C491-4D68-81F6-3BF99EF4899F}" presName="root" presStyleCnt="0">
        <dgm:presLayoutVars>
          <dgm:dir/>
          <dgm:resizeHandles val="exact"/>
        </dgm:presLayoutVars>
      </dgm:prSet>
      <dgm:spPr/>
    </dgm:pt>
    <dgm:pt modelId="{45B81949-94D6-406C-B918-69DC834CDC34}" type="pres">
      <dgm:prSet presAssocID="{E2FF2B57-E4EA-4F9B-B48E-0C1D6B58223D}" presName="compNode" presStyleCnt="0"/>
      <dgm:spPr/>
    </dgm:pt>
    <dgm:pt modelId="{EFE94AF5-7C4A-4FD9-A28E-0A67C46946E8}" type="pres">
      <dgm:prSet presAssocID="{E2FF2B57-E4EA-4F9B-B48E-0C1D6B58223D}" presName="bgRect" presStyleLbl="bgShp" presStyleIdx="0" presStyleCnt="2"/>
      <dgm:spPr/>
    </dgm:pt>
    <dgm:pt modelId="{A89D122C-48D6-438E-8B14-DB99E75A38F1}" type="pres">
      <dgm:prSet presAssocID="{E2FF2B57-E4EA-4F9B-B48E-0C1D6B58223D}"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ales of Justice"/>
        </a:ext>
      </dgm:extLst>
    </dgm:pt>
    <dgm:pt modelId="{CC183F95-89E4-4FF3-BA8C-66E035A8D1C9}" type="pres">
      <dgm:prSet presAssocID="{E2FF2B57-E4EA-4F9B-B48E-0C1D6B58223D}" presName="spaceRect" presStyleCnt="0"/>
      <dgm:spPr/>
    </dgm:pt>
    <dgm:pt modelId="{5541F4CC-DB82-4AB2-956A-7BF9E522FF7E}" type="pres">
      <dgm:prSet presAssocID="{E2FF2B57-E4EA-4F9B-B48E-0C1D6B58223D}" presName="parTx" presStyleLbl="revTx" presStyleIdx="0" presStyleCnt="2">
        <dgm:presLayoutVars>
          <dgm:chMax val="0"/>
          <dgm:chPref val="0"/>
        </dgm:presLayoutVars>
      </dgm:prSet>
      <dgm:spPr/>
    </dgm:pt>
    <dgm:pt modelId="{F531C6C8-4720-486F-9A57-85C1FE8D7C4E}" type="pres">
      <dgm:prSet presAssocID="{88A788FF-D679-48D7-B9C9-FFFA3CF8C4EA}" presName="sibTrans" presStyleCnt="0"/>
      <dgm:spPr/>
    </dgm:pt>
    <dgm:pt modelId="{9FC2D51A-CB13-496A-BC29-C4094B76D62B}" type="pres">
      <dgm:prSet presAssocID="{4E5A2AF2-1AF9-4360-92CC-C4DF7064604A}" presName="compNode" presStyleCnt="0"/>
      <dgm:spPr/>
    </dgm:pt>
    <dgm:pt modelId="{70C09270-FE3F-42B7-96FE-95C42D21DB57}" type="pres">
      <dgm:prSet presAssocID="{4E5A2AF2-1AF9-4360-92CC-C4DF7064604A}" presName="bgRect" presStyleLbl="bgShp" presStyleIdx="1" presStyleCnt="2"/>
      <dgm:spPr/>
    </dgm:pt>
    <dgm:pt modelId="{B87A88D3-DEDB-40D7-BDA1-C59C47F26E7E}" type="pres">
      <dgm:prSet presAssocID="{4E5A2AF2-1AF9-4360-92CC-C4DF7064604A}"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inoculars"/>
        </a:ext>
      </dgm:extLst>
    </dgm:pt>
    <dgm:pt modelId="{B6F81C75-34A7-4E26-AB59-0F2832CCB2F9}" type="pres">
      <dgm:prSet presAssocID="{4E5A2AF2-1AF9-4360-92CC-C4DF7064604A}" presName="spaceRect" presStyleCnt="0"/>
      <dgm:spPr/>
    </dgm:pt>
    <dgm:pt modelId="{28918282-F6D9-4EC0-9BAF-2F258AA8943A}" type="pres">
      <dgm:prSet presAssocID="{4E5A2AF2-1AF9-4360-92CC-C4DF7064604A}" presName="parTx" presStyleLbl="revTx" presStyleIdx="1" presStyleCnt="2">
        <dgm:presLayoutVars>
          <dgm:chMax val="0"/>
          <dgm:chPref val="0"/>
        </dgm:presLayoutVars>
      </dgm:prSet>
      <dgm:spPr/>
    </dgm:pt>
  </dgm:ptLst>
  <dgm:cxnLst>
    <dgm:cxn modelId="{156DF71A-A304-4C87-B75F-DDA6D2B8D938}" type="presOf" srcId="{E2FF2B57-E4EA-4F9B-B48E-0C1D6B58223D}" destId="{5541F4CC-DB82-4AB2-956A-7BF9E522FF7E}" srcOrd="0" destOrd="0" presId="urn:microsoft.com/office/officeart/2018/2/layout/IconVerticalSolidList"/>
    <dgm:cxn modelId="{2BC1173C-099F-44CB-AA18-284893B82127}" srcId="{B2E7F983-C491-4D68-81F6-3BF99EF4899F}" destId="{4E5A2AF2-1AF9-4360-92CC-C4DF7064604A}" srcOrd="1" destOrd="0" parTransId="{AC18CB12-33B4-4756-A094-2F229E6F7917}" sibTransId="{6B0ADF44-4AF4-4E19-9E7F-E8F38BBD12C1}"/>
    <dgm:cxn modelId="{3E927242-C403-4418-A078-BCD40BE47E2D}" type="presOf" srcId="{4E5A2AF2-1AF9-4360-92CC-C4DF7064604A}" destId="{28918282-F6D9-4EC0-9BAF-2F258AA8943A}" srcOrd="0" destOrd="0" presId="urn:microsoft.com/office/officeart/2018/2/layout/IconVerticalSolidList"/>
    <dgm:cxn modelId="{D5285B5A-844A-49B7-8879-5BDFF4037AF3}" srcId="{B2E7F983-C491-4D68-81F6-3BF99EF4899F}" destId="{E2FF2B57-E4EA-4F9B-B48E-0C1D6B58223D}" srcOrd="0" destOrd="0" parTransId="{7836F267-D1BE-47F6-A2A8-8B20F0377FDB}" sibTransId="{88A788FF-D679-48D7-B9C9-FFFA3CF8C4EA}"/>
    <dgm:cxn modelId="{97EDCB76-D027-4A15-A19F-162336C53AF1}" type="presOf" srcId="{B2E7F983-C491-4D68-81F6-3BF99EF4899F}" destId="{429FA299-6495-4199-BE2E-899532943FB1}" srcOrd="0" destOrd="0" presId="urn:microsoft.com/office/officeart/2018/2/layout/IconVerticalSolidList"/>
    <dgm:cxn modelId="{3AE98150-79AA-4EED-BE66-663134451F77}" type="presParOf" srcId="{429FA299-6495-4199-BE2E-899532943FB1}" destId="{45B81949-94D6-406C-B918-69DC834CDC34}" srcOrd="0" destOrd="0" presId="urn:microsoft.com/office/officeart/2018/2/layout/IconVerticalSolidList"/>
    <dgm:cxn modelId="{3EB2B8E2-0C2E-4547-A878-0508EA59CF54}" type="presParOf" srcId="{45B81949-94D6-406C-B918-69DC834CDC34}" destId="{EFE94AF5-7C4A-4FD9-A28E-0A67C46946E8}" srcOrd="0" destOrd="0" presId="urn:microsoft.com/office/officeart/2018/2/layout/IconVerticalSolidList"/>
    <dgm:cxn modelId="{7A5043B2-042A-4AD2-9B12-D67B1FA69730}" type="presParOf" srcId="{45B81949-94D6-406C-B918-69DC834CDC34}" destId="{A89D122C-48D6-438E-8B14-DB99E75A38F1}" srcOrd="1" destOrd="0" presId="urn:microsoft.com/office/officeart/2018/2/layout/IconVerticalSolidList"/>
    <dgm:cxn modelId="{0C5AEB60-4086-43F4-8809-8BEC9DC877BE}" type="presParOf" srcId="{45B81949-94D6-406C-B918-69DC834CDC34}" destId="{CC183F95-89E4-4FF3-BA8C-66E035A8D1C9}" srcOrd="2" destOrd="0" presId="urn:microsoft.com/office/officeart/2018/2/layout/IconVerticalSolidList"/>
    <dgm:cxn modelId="{0F1E2559-633A-4CAF-96F3-F4A0AB2D928A}" type="presParOf" srcId="{45B81949-94D6-406C-B918-69DC834CDC34}" destId="{5541F4CC-DB82-4AB2-956A-7BF9E522FF7E}" srcOrd="3" destOrd="0" presId="urn:microsoft.com/office/officeart/2018/2/layout/IconVerticalSolidList"/>
    <dgm:cxn modelId="{ECE51F49-D483-448E-872C-CE12E7857CAA}" type="presParOf" srcId="{429FA299-6495-4199-BE2E-899532943FB1}" destId="{F531C6C8-4720-486F-9A57-85C1FE8D7C4E}" srcOrd="1" destOrd="0" presId="urn:microsoft.com/office/officeart/2018/2/layout/IconVerticalSolidList"/>
    <dgm:cxn modelId="{E9A49737-9DB7-4812-85EB-14D550555084}" type="presParOf" srcId="{429FA299-6495-4199-BE2E-899532943FB1}" destId="{9FC2D51A-CB13-496A-BC29-C4094B76D62B}" srcOrd="2" destOrd="0" presId="urn:microsoft.com/office/officeart/2018/2/layout/IconVerticalSolidList"/>
    <dgm:cxn modelId="{06F481A7-11C5-4F9D-96F1-DBF8E2B1D9E0}" type="presParOf" srcId="{9FC2D51A-CB13-496A-BC29-C4094B76D62B}" destId="{70C09270-FE3F-42B7-96FE-95C42D21DB57}" srcOrd="0" destOrd="0" presId="urn:microsoft.com/office/officeart/2018/2/layout/IconVerticalSolidList"/>
    <dgm:cxn modelId="{E8DB28A3-BA12-4B07-B331-6F0DAB77F2C6}" type="presParOf" srcId="{9FC2D51A-CB13-496A-BC29-C4094B76D62B}" destId="{B87A88D3-DEDB-40D7-BDA1-C59C47F26E7E}" srcOrd="1" destOrd="0" presId="urn:microsoft.com/office/officeart/2018/2/layout/IconVerticalSolidList"/>
    <dgm:cxn modelId="{016B3E41-4170-4649-8B78-3F918CF1EBB3}" type="presParOf" srcId="{9FC2D51A-CB13-496A-BC29-C4094B76D62B}" destId="{B6F81C75-34A7-4E26-AB59-0F2832CCB2F9}" srcOrd="2" destOrd="0" presId="urn:microsoft.com/office/officeart/2018/2/layout/IconVerticalSolidList"/>
    <dgm:cxn modelId="{52AC019D-87ED-4124-BA60-710486EB0705}" type="presParOf" srcId="{9FC2D51A-CB13-496A-BC29-C4094B76D62B}" destId="{28918282-F6D9-4EC0-9BAF-2F258AA894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BBA57D-D7C4-469C-A1D7-E2EC232EAB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CEFFDB-5939-43B0-8314-3B1C4AE3B93C}">
      <dgm:prSet/>
      <dgm:spPr/>
      <dgm:t>
        <a:bodyPr/>
        <a:lstStyle/>
        <a:p>
          <a:r>
            <a:rPr lang="nl-NL"/>
            <a:t>Wat zou jij een werkgever adviseren op het gebied van gezond werken?</a:t>
          </a:r>
          <a:endParaRPr lang="en-US"/>
        </a:p>
      </dgm:t>
    </dgm:pt>
    <dgm:pt modelId="{F9C4917F-082B-4F0C-B034-097818F5F99E}" type="parTrans" cxnId="{AE814D96-22A3-4F4A-BADC-5D5456F7C67F}">
      <dgm:prSet/>
      <dgm:spPr/>
      <dgm:t>
        <a:bodyPr/>
        <a:lstStyle/>
        <a:p>
          <a:endParaRPr lang="en-US"/>
        </a:p>
      </dgm:t>
    </dgm:pt>
    <dgm:pt modelId="{6E1F6DC8-7D14-4307-8EDE-154CB75FF434}" type="sibTrans" cxnId="{AE814D96-22A3-4F4A-BADC-5D5456F7C67F}">
      <dgm:prSet/>
      <dgm:spPr/>
      <dgm:t>
        <a:bodyPr/>
        <a:lstStyle/>
        <a:p>
          <a:endParaRPr lang="en-US"/>
        </a:p>
      </dgm:t>
    </dgm:pt>
    <dgm:pt modelId="{27E882DB-988A-44D4-9E55-5FE2D1E29614}">
      <dgm:prSet/>
      <dgm:spPr/>
      <dgm:t>
        <a:bodyPr/>
        <a:lstStyle/>
        <a:p>
          <a:r>
            <a:rPr lang="nl-NL"/>
            <a:t>Noem de belangrijkste onderdelen.</a:t>
          </a:r>
          <a:endParaRPr lang="en-US"/>
        </a:p>
      </dgm:t>
    </dgm:pt>
    <dgm:pt modelId="{E3B3BE5C-7116-4A17-A7F5-5BCC516823FC}" type="parTrans" cxnId="{528545BC-0069-4F31-B7F6-B79653C41AD2}">
      <dgm:prSet/>
      <dgm:spPr/>
      <dgm:t>
        <a:bodyPr/>
        <a:lstStyle/>
        <a:p>
          <a:endParaRPr lang="en-US"/>
        </a:p>
      </dgm:t>
    </dgm:pt>
    <dgm:pt modelId="{D15FC701-DB4F-4C5E-ABCA-955906914B72}" type="sibTrans" cxnId="{528545BC-0069-4F31-B7F6-B79653C41AD2}">
      <dgm:prSet/>
      <dgm:spPr/>
      <dgm:t>
        <a:bodyPr/>
        <a:lstStyle/>
        <a:p>
          <a:endParaRPr lang="en-US"/>
        </a:p>
      </dgm:t>
    </dgm:pt>
    <dgm:pt modelId="{DA5CA572-5154-41AE-BFCA-06DF01A3AD00}" type="pres">
      <dgm:prSet presAssocID="{41BBA57D-D7C4-469C-A1D7-E2EC232EABBE}" presName="root" presStyleCnt="0">
        <dgm:presLayoutVars>
          <dgm:dir/>
          <dgm:resizeHandles val="exact"/>
        </dgm:presLayoutVars>
      </dgm:prSet>
      <dgm:spPr/>
    </dgm:pt>
    <dgm:pt modelId="{116C5AC2-74EA-4FF0-ADEC-CE081DC64A4B}" type="pres">
      <dgm:prSet presAssocID="{CECEFFDB-5939-43B0-8314-3B1C4AE3B93C}" presName="compNode" presStyleCnt="0"/>
      <dgm:spPr/>
    </dgm:pt>
    <dgm:pt modelId="{AB00C8DC-A811-4592-91F1-413A1EDA6718}" type="pres">
      <dgm:prSet presAssocID="{CECEFFDB-5939-43B0-8314-3B1C4AE3B93C}" presName="bgRect" presStyleLbl="bgShp" presStyleIdx="0" presStyleCnt="2"/>
      <dgm:spPr/>
    </dgm:pt>
    <dgm:pt modelId="{0924C522-B298-4FA8-9C72-740CF61C9CE4}" type="pres">
      <dgm:prSet presAssocID="{CECEFFDB-5939-43B0-8314-3B1C4AE3B9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9DCB78B5-6080-497B-89F8-D494FAE6CD1B}" type="pres">
      <dgm:prSet presAssocID="{CECEFFDB-5939-43B0-8314-3B1C4AE3B93C}" presName="spaceRect" presStyleCnt="0"/>
      <dgm:spPr/>
    </dgm:pt>
    <dgm:pt modelId="{1C1A8576-5B9A-429F-B948-6EEB5ACE1E1A}" type="pres">
      <dgm:prSet presAssocID="{CECEFFDB-5939-43B0-8314-3B1C4AE3B93C}" presName="parTx" presStyleLbl="revTx" presStyleIdx="0" presStyleCnt="2">
        <dgm:presLayoutVars>
          <dgm:chMax val="0"/>
          <dgm:chPref val="0"/>
        </dgm:presLayoutVars>
      </dgm:prSet>
      <dgm:spPr/>
    </dgm:pt>
    <dgm:pt modelId="{477CED15-A365-4791-B2FF-1B6E1984A0F9}" type="pres">
      <dgm:prSet presAssocID="{6E1F6DC8-7D14-4307-8EDE-154CB75FF434}" presName="sibTrans" presStyleCnt="0"/>
      <dgm:spPr/>
    </dgm:pt>
    <dgm:pt modelId="{D3B9D43C-D376-46BE-B974-172DCE0DE5CB}" type="pres">
      <dgm:prSet presAssocID="{27E882DB-988A-44D4-9E55-5FE2D1E29614}" presName="compNode" presStyleCnt="0"/>
      <dgm:spPr/>
    </dgm:pt>
    <dgm:pt modelId="{6592AC63-CE0E-4ED5-8C27-0C1E2C8BBD62}" type="pres">
      <dgm:prSet presAssocID="{27E882DB-988A-44D4-9E55-5FE2D1E29614}" presName="bgRect" presStyleLbl="bgShp" presStyleIdx="1" presStyleCnt="2"/>
      <dgm:spPr/>
    </dgm:pt>
    <dgm:pt modelId="{7C6FA7C3-D98A-4A82-B874-EF6AE813E678}" type="pres">
      <dgm:prSet presAssocID="{27E882DB-988A-44D4-9E55-5FE2D1E296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ndwielen"/>
        </a:ext>
      </dgm:extLst>
    </dgm:pt>
    <dgm:pt modelId="{99C8C5F9-9DEF-4ADC-A06D-F1DDBDF471A2}" type="pres">
      <dgm:prSet presAssocID="{27E882DB-988A-44D4-9E55-5FE2D1E29614}" presName="spaceRect" presStyleCnt="0"/>
      <dgm:spPr/>
    </dgm:pt>
    <dgm:pt modelId="{B01C8F5F-8654-428C-8FAE-8B9BA76BBE76}" type="pres">
      <dgm:prSet presAssocID="{27E882DB-988A-44D4-9E55-5FE2D1E29614}" presName="parTx" presStyleLbl="revTx" presStyleIdx="1" presStyleCnt="2">
        <dgm:presLayoutVars>
          <dgm:chMax val="0"/>
          <dgm:chPref val="0"/>
        </dgm:presLayoutVars>
      </dgm:prSet>
      <dgm:spPr/>
    </dgm:pt>
  </dgm:ptLst>
  <dgm:cxnLst>
    <dgm:cxn modelId="{7E3B5B08-5174-43E3-99DD-015DC69AEEAF}" type="presOf" srcId="{27E882DB-988A-44D4-9E55-5FE2D1E29614}" destId="{B01C8F5F-8654-428C-8FAE-8B9BA76BBE76}" srcOrd="0" destOrd="0" presId="urn:microsoft.com/office/officeart/2018/2/layout/IconVerticalSolidList"/>
    <dgm:cxn modelId="{CF28D382-F0E1-4707-B1BC-21B666FB378D}" type="presOf" srcId="{41BBA57D-D7C4-469C-A1D7-E2EC232EABBE}" destId="{DA5CA572-5154-41AE-BFCA-06DF01A3AD00}" srcOrd="0" destOrd="0" presId="urn:microsoft.com/office/officeart/2018/2/layout/IconVerticalSolidList"/>
    <dgm:cxn modelId="{AE814D96-22A3-4F4A-BADC-5D5456F7C67F}" srcId="{41BBA57D-D7C4-469C-A1D7-E2EC232EABBE}" destId="{CECEFFDB-5939-43B0-8314-3B1C4AE3B93C}" srcOrd="0" destOrd="0" parTransId="{F9C4917F-082B-4F0C-B034-097818F5F99E}" sibTransId="{6E1F6DC8-7D14-4307-8EDE-154CB75FF434}"/>
    <dgm:cxn modelId="{528545BC-0069-4F31-B7F6-B79653C41AD2}" srcId="{41BBA57D-D7C4-469C-A1D7-E2EC232EABBE}" destId="{27E882DB-988A-44D4-9E55-5FE2D1E29614}" srcOrd="1" destOrd="0" parTransId="{E3B3BE5C-7116-4A17-A7F5-5BCC516823FC}" sibTransId="{D15FC701-DB4F-4C5E-ABCA-955906914B72}"/>
    <dgm:cxn modelId="{DD3432DD-4F87-43EE-B043-9678520F4F0E}" type="presOf" srcId="{CECEFFDB-5939-43B0-8314-3B1C4AE3B93C}" destId="{1C1A8576-5B9A-429F-B948-6EEB5ACE1E1A}" srcOrd="0" destOrd="0" presId="urn:microsoft.com/office/officeart/2018/2/layout/IconVerticalSolidList"/>
    <dgm:cxn modelId="{1BCCD7E5-B5F3-4CD3-94AB-A544015FF52D}" type="presParOf" srcId="{DA5CA572-5154-41AE-BFCA-06DF01A3AD00}" destId="{116C5AC2-74EA-4FF0-ADEC-CE081DC64A4B}" srcOrd="0" destOrd="0" presId="urn:microsoft.com/office/officeart/2018/2/layout/IconVerticalSolidList"/>
    <dgm:cxn modelId="{6FEFCBE9-320B-4DED-8226-61B67A1A4CD9}" type="presParOf" srcId="{116C5AC2-74EA-4FF0-ADEC-CE081DC64A4B}" destId="{AB00C8DC-A811-4592-91F1-413A1EDA6718}" srcOrd="0" destOrd="0" presId="urn:microsoft.com/office/officeart/2018/2/layout/IconVerticalSolidList"/>
    <dgm:cxn modelId="{0BBAB29A-CC06-4C0E-B7B0-9BF545219378}" type="presParOf" srcId="{116C5AC2-74EA-4FF0-ADEC-CE081DC64A4B}" destId="{0924C522-B298-4FA8-9C72-740CF61C9CE4}" srcOrd="1" destOrd="0" presId="urn:microsoft.com/office/officeart/2018/2/layout/IconVerticalSolidList"/>
    <dgm:cxn modelId="{1397BC74-DB96-4D9F-8BA8-4A9059F6B85C}" type="presParOf" srcId="{116C5AC2-74EA-4FF0-ADEC-CE081DC64A4B}" destId="{9DCB78B5-6080-497B-89F8-D494FAE6CD1B}" srcOrd="2" destOrd="0" presId="urn:microsoft.com/office/officeart/2018/2/layout/IconVerticalSolidList"/>
    <dgm:cxn modelId="{B1A50810-9EBD-403D-994C-D0C34133EC3F}" type="presParOf" srcId="{116C5AC2-74EA-4FF0-ADEC-CE081DC64A4B}" destId="{1C1A8576-5B9A-429F-B948-6EEB5ACE1E1A}" srcOrd="3" destOrd="0" presId="urn:microsoft.com/office/officeart/2018/2/layout/IconVerticalSolidList"/>
    <dgm:cxn modelId="{CAE773C4-B87E-49A0-AAC8-87C3AF3BF65A}" type="presParOf" srcId="{DA5CA572-5154-41AE-BFCA-06DF01A3AD00}" destId="{477CED15-A365-4791-B2FF-1B6E1984A0F9}" srcOrd="1" destOrd="0" presId="urn:microsoft.com/office/officeart/2018/2/layout/IconVerticalSolidList"/>
    <dgm:cxn modelId="{5C592971-F85C-463A-9BC3-F8A34F01C1A3}" type="presParOf" srcId="{DA5CA572-5154-41AE-BFCA-06DF01A3AD00}" destId="{D3B9D43C-D376-46BE-B974-172DCE0DE5CB}" srcOrd="2" destOrd="0" presId="urn:microsoft.com/office/officeart/2018/2/layout/IconVerticalSolidList"/>
    <dgm:cxn modelId="{31FC4BF0-BF2D-4BF6-9DBC-FE5225DD04FE}" type="presParOf" srcId="{D3B9D43C-D376-46BE-B974-172DCE0DE5CB}" destId="{6592AC63-CE0E-4ED5-8C27-0C1E2C8BBD62}" srcOrd="0" destOrd="0" presId="urn:microsoft.com/office/officeart/2018/2/layout/IconVerticalSolidList"/>
    <dgm:cxn modelId="{2964B6AD-F5B3-40DE-A07B-718D52359D71}" type="presParOf" srcId="{D3B9D43C-D376-46BE-B974-172DCE0DE5CB}" destId="{7C6FA7C3-D98A-4A82-B874-EF6AE813E678}" srcOrd="1" destOrd="0" presId="urn:microsoft.com/office/officeart/2018/2/layout/IconVerticalSolidList"/>
    <dgm:cxn modelId="{E69A86D7-9507-40C9-B0C8-5DE8169CF96A}" type="presParOf" srcId="{D3B9D43C-D376-46BE-B974-172DCE0DE5CB}" destId="{99C8C5F9-9DEF-4ADC-A06D-F1DDBDF471A2}" srcOrd="2" destOrd="0" presId="urn:microsoft.com/office/officeart/2018/2/layout/IconVerticalSolidList"/>
    <dgm:cxn modelId="{3BBC0471-6E24-4CC1-BBFD-AEAD7826BF9F}" type="presParOf" srcId="{D3B9D43C-D376-46BE-B974-172DCE0DE5CB}" destId="{B01C8F5F-8654-428C-8FAE-8B9BA76BBE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A2856-3F56-9E40-8F77-045724050CA2}">
      <dsp:nvSpPr>
        <dsp:cNvPr id="0" name=""/>
        <dsp:cNvSpPr/>
      </dsp:nvSpPr>
      <dsp:spPr>
        <a:xfrm>
          <a:off x="0" y="37759"/>
          <a:ext cx="5710450" cy="9931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Lionel, Nena, Livia online</a:t>
          </a:r>
          <a:endParaRPr lang="en-US" sz="2500" kern="1200"/>
        </a:p>
      </dsp:txBody>
      <dsp:txXfrm>
        <a:off x="48481" y="86240"/>
        <a:ext cx="5613488" cy="896166"/>
      </dsp:txXfrm>
    </dsp:sp>
    <dsp:sp modelId="{0BE67EA4-6AC0-6E46-9F4F-0C452369B5B8}">
      <dsp:nvSpPr>
        <dsp:cNvPr id="0" name=""/>
        <dsp:cNvSpPr/>
      </dsp:nvSpPr>
      <dsp:spPr>
        <a:xfrm>
          <a:off x="0" y="1102888"/>
          <a:ext cx="5710450" cy="9931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Jikke, Fiene, Lucas, Lobke</a:t>
          </a:r>
          <a:endParaRPr lang="en-US" sz="2500" kern="1200" dirty="0"/>
        </a:p>
      </dsp:txBody>
      <dsp:txXfrm>
        <a:off x="48481" y="1151369"/>
        <a:ext cx="5613488" cy="896166"/>
      </dsp:txXfrm>
    </dsp:sp>
    <dsp:sp modelId="{0943E09B-16C3-D749-B5B0-029E1A9C5EE7}">
      <dsp:nvSpPr>
        <dsp:cNvPr id="0" name=""/>
        <dsp:cNvSpPr/>
      </dsp:nvSpPr>
      <dsp:spPr>
        <a:xfrm>
          <a:off x="0" y="2168017"/>
          <a:ext cx="5710450" cy="9931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Puk, Kim Leenders, Madelief, </a:t>
          </a:r>
          <a:r>
            <a:rPr lang="nl-NL" sz="2500" kern="1200" dirty="0" err="1"/>
            <a:t>Gaya</a:t>
          </a:r>
          <a:endParaRPr lang="en-US" sz="2500" kern="1200" dirty="0"/>
        </a:p>
      </dsp:txBody>
      <dsp:txXfrm>
        <a:off x="48481" y="2216498"/>
        <a:ext cx="5613488" cy="896166"/>
      </dsp:txXfrm>
    </dsp:sp>
    <dsp:sp modelId="{2B9BCE74-6801-0248-A541-6557C977FE83}">
      <dsp:nvSpPr>
        <dsp:cNvPr id="0" name=""/>
        <dsp:cNvSpPr/>
      </dsp:nvSpPr>
      <dsp:spPr>
        <a:xfrm>
          <a:off x="0" y="3233145"/>
          <a:ext cx="5710450"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Maartje, Kim de Laat, Luna, Isabelle, </a:t>
          </a:r>
          <a:r>
            <a:rPr lang="nl-NL" sz="2500" kern="1200" dirty="0" err="1"/>
            <a:t>Malika</a:t>
          </a:r>
          <a:endParaRPr lang="en-US" sz="2500" kern="1200" dirty="0"/>
        </a:p>
      </dsp:txBody>
      <dsp:txXfrm>
        <a:off x="48481" y="3281626"/>
        <a:ext cx="5613488" cy="896166"/>
      </dsp:txXfrm>
    </dsp:sp>
    <dsp:sp modelId="{821D6251-7352-8249-9405-A6A337A0FC4E}">
      <dsp:nvSpPr>
        <dsp:cNvPr id="0" name=""/>
        <dsp:cNvSpPr/>
      </dsp:nvSpPr>
      <dsp:spPr>
        <a:xfrm>
          <a:off x="0" y="4298274"/>
          <a:ext cx="5710450" cy="99312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Rosa, Ankie, Suus, Nick, Lieke </a:t>
          </a:r>
          <a:endParaRPr lang="en-US" sz="2500" kern="1200" dirty="0"/>
        </a:p>
      </dsp:txBody>
      <dsp:txXfrm>
        <a:off x="48481" y="4346755"/>
        <a:ext cx="5613488" cy="896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946E9-E093-49B4-A696-3B69391C2EF1}">
      <dsp:nvSpPr>
        <dsp:cNvPr id="0" name=""/>
        <dsp:cNvSpPr/>
      </dsp:nvSpPr>
      <dsp:spPr>
        <a:xfrm>
          <a:off x="1953914" y="27750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C35DD-60D1-4977-BA70-B4D7E26310D3}">
      <dsp:nvSpPr>
        <dsp:cNvPr id="0" name=""/>
        <dsp:cNvSpPr/>
      </dsp:nvSpPr>
      <dsp:spPr>
        <a:xfrm>
          <a:off x="765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Rechten  en plichten</a:t>
          </a:r>
        </a:p>
      </dsp:txBody>
      <dsp:txXfrm>
        <a:off x="765914" y="2691902"/>
        <a:ext cx="4320000" cy="720000"/>
      </dsp:txXfrm>
    </dsp:sp>
    <dsp:sp modelId="{63811A00-CA2E-4052-A370-ECAE78614DBD}">
      <dsp:nvSpPr>
        <dsp:cNvPr id="0" name=""/>
        <dsp:cNvSpPr/>
      </dsp:nvSpPr>
      <dsp:spPr>
        <a:xfrm>
          <a:off x="7029914" y="27750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D2D931-38A1-481E-8BEA-6FE8D93A2E79}">
      <dsp:nvSpPr>
        <dsp:cNvPr id="0" name=""/>
        <dsp:cNvSpPr/>
      </dsp:nvSpPr>
      <dsp:spPr>
        <a:xfrm>
          <a:off x="5841914" y="269190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822450">
            <a:lnSpc>
              <a:spcPct val="90000"/>
            </a:lnSpc>
            <a:spcBef>
              <a:spcPct val="0"/>
            </a:spcBef>
            <a:spcAft>
              <a:spcPct val="35000"/>
            </a:spcAft>
            <a:buNone/>
          </a:pPr>
          <a:r>
            <a:rPr lang="en-US" sz="4100" kern="1200"/>
            <a:t>Gezonde leefstijl</a:t>
          </a:r>
        </a:p>
      </dsp:txBody>
      <dsp:txXfrm>
        <a:off x="5841914" y="2691902"/>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D1A4-335F-4410-B61A-BBEFD6CF7006}">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92778-CD7C-4F9A-8A1A-71FB6187F4F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0D3921-B1F8-47E3-829E-8FC06FB7086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Arbobeleid is het beleid dat een werkgever binnen zijn bedrijf voert op het gebied van arbeidsomstandigheden. Een goed arbobeleid beperkt de gezondheidsrisico’s in het bedrijf, vermindert het ziekteverzuim en bevordert de re-integratie na ziekte</a:t>
          </a:r>
          <a:endParaRPr lang="en-US" sz="2000" kern="1200"/>
        </a:p>
      </dsp:txBody>
      <dsp:txXfrm>
        <a:off x="1435590" y="531"/>
        <a:ext cx="9080009" cy="1242935"/>
      </dsp:txXfrm>
    </dsp:sp>
    <dsp:sp modelId="{58BAECEF-16A9-4ADC-B270-44852FFA8A85}">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3147D-B648-49AC-BDC6-ECCD0594089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5E766E-3A8B-45C6-8516-87D528E8280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a:t>Is wettelijk bepaald</a:t>
          </a:r>
          <a:endParaRPr lang="en-US" sz="2000" kern="1200"/>
        </a:p>
      </dsp:txBody>
      <dsp:txXfrm>
        <a:off x="1435590" y="1554201"/>
        <a:ext cx="9080009" cy="1242935"/>
      </dsp:txXfrm>
    </dsp:sp>
    <dsp:sp modelId="{224C9D82-F425-49F1-A851-9C981902F0F0}">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9D785-5F13-4CA0-ADA7-7D2907DF8CE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04EFD-A222-44D8-8A51-2127FB59275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nl-NL" sz="2000" kern="1200" dirty="0" err="1"/>
            <a:t>Bron:https</a:t>
          </a:r>
          <a:r>
            <a:rPr lang="nl-NL" sz="2000" kern="1200" dirty="0"/>
            <a:t>: </a:t>
          </a:r>
          <a:r>
            <a:rPr lang="nl-NL" sz="2000" kern="1200" dirty="0">
              <a:hlinkClick xmlns:r="http://schemas.openxmlformats.org/officeDocument/2006/relationships" r:id="rId7"/>
            </a:rPr>
            <a:t>www.arboportaal.nl/onderwerpen/arbobeleid</a:t>
          </a:r>
          <a:endParaRPr lang="nl-NL" sz="2000" kern="1200" dirty="0"/>
        </a:p>
        <a:p>
          <a:pPr marL="0" lvl="0" indent="0" algn="l" defTabSz="889000">
            <a:lnSpc>
              <a:spcPct val="100000"/>
            </a:lnSpc>
            <a:spcBef>
              <a:spcPct val="0"/>
            </a:spcBef>
            <a:spcAft>
              <a:spcPct val="35000"/>
            </a:spcAft>
            <a:buNone/>
          </a:pPr>
          <a:endParaRPr lang="nl-NL" sz="2000" kern="1200" dirty="0"/>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94AF5-7C4A-4FD9-A28E-0A67C46946E8}">
      <dsp:nvSpPr>
        <dsp:cNvPr id="0" name=""/>
        <dsp:cNvSpPr/>
      </dsp:nvSpPr>
      <dsp:spPr>
        <a:xfrm>
          <a:off x="0" y="903199"/>
          <a:ext cx="6513603" cy="171045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9D122C-48D6-438E-8B14-DB99E75A38F1}">
      <dsp:nvSpPr>
        <dsp:cNvPr id="0" name=""/>
        <dsp:cNvSpPr/>
      </dsp:nvSpPr>
      <dsp:spPr>
        <a:xfrm>
          <a:off x="517411" y="1288051"/>
          <a:ext cx="940748" cy="9407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1F4CC-DB82-4AB2-956A-7BF9E522FF7E}">
      <dsp:nvSpPr>
        <dsp:cNvPr id="0" name=""/>
        <dsp:cNvSpPr/>
      </dsp:nvSpPr>
      <dsp:spPr>
        <a:xfrm>
          <a:off x="1975571" y="903199"/>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Verplichtingen werkgever en werknemer?</a:t>
          </a:r>
          <a:endParaRPr lang="en-US" sz="1400" kern="1200"/>
        </a:p>
      </dsp:txBody>
      <dsp:txXfrm>
        <a:off x="1975571" y="903199"/>
        <a:ext cx="4477338" cy="1819025"/>
      </dsp:txXfrm>
    </dsp:sp>
    <dsp:sp modelId="{70C09270-FE3F-42B7-96FE-95C42D21DB57}">
      <dsp:nvSpPr>
        <dsp:cNvPr id="0" name=""/>
        <dsp:cNvSpPr/>
      </dsp:nvSpPr>
      <dsp:spPr>
        <a:xfrm>
          <a:off x="0" y="3163200"/>
          <a:ext cx="6513603" cy="171045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A88D3-DEDB-40D7-BDA1-C59C47F26E7E}">
      <dsp:nvSpPr>
        <dsp:cNvPr id="0" name=""/>
        <dsp:cNvSpPr/>
      </dsp:nvSpPr>
      <dsp:spPr>
        <a:xfrm>
          <a:off x="517411" y="3548052"/>
          <a:ext cx="940748" cy="9407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918282-F6D9-4EC0-9BAF-2F258AA8943A}">
      <dsp:nvSpPr>
        <dsp:cNvPr id="0" name=""/>
        <dsp:cNvSpPr/>
      </dsp:nvSpPr>
      <dsp:spPr>
        <a:xfrm>
          <a:off x="1975571" y="3163200"/>
          <a:ext cx="4477338" cy="1819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514" tIns="192514" rIns="192514" bIns="192514" numCol="1" spcCol="1270" anchor="ctr" anchorCtr="0">
          <a:noAutofit/>
        </a:bodyPr>
        <a:lstStyle/>
        <a:p>
          <a:pPr marL="0" lvl="0" indent="0" algn="l" defTabSz="622300">
            <a:lnSpc>
              <a:spcPct val="90000"/>
            </a:lnSpc>
            <a:spcBef>
              <a:spcPct val="0"/>
            </a:spcBef>
            <a:spcAft>
              <a:spcPct val="35000"/>
            </a:spcAft>
            <a:buNone/>
          </a:pPr>
          <a:r>
            <a:rPr lang="nl-NL" sz="1400" kern="1200"/>
            <a:t>Kijk op: </a:t>
          </a:r>
          <a:r>
            <a:rPr lang="nl-NL" sz="1400" kern="1200">
              <a:hlinkClick xmlns:r="http://schemas.openxmlformats.org/officeDocument/2006/relationships" r:id="rId5"/>
            </a:rPr>
            <a:t>https://www.rijksoverheid.nl/onderwerpen/ziekteverzuim-van-het-werk/regels-en-verplichtingen-bij-ziekte</a:t>
          </a:r>
          <a:endParaRPr lang="en-US" sz="1400" kern="1200"/>
        </a:p>
      </dsp:txBody>
      <dsp:txXfrm>
        <a:off x="1975571" y="3163200"/>
        <a:ext cx="4477338" cy="1819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0C8DC-A811-4592-91F1-413A1EDA6718}">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4C522-B298-4FA8-9C72-740CF61C9CE4}">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A8576-5B9A-429F-B948-6EEB5ACE1E1A}">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Wat zou jij een werkgever adviseren op het gebied van gezond werken?</a:t>
          </a:r>
          <a:endParaRPr lang="en-US" sz="2500" kern="1200"/>
        </a:p>
      </dsp:txBody>
      <dsp:txXfrm>
        <a:off x="1936708" y="908268"/>
        <a:ext cx="4308556" cy="1676804"/>
      </dsp:txXfrm>
    </dsp:sp>
    <dsp:sp modelId="{6592AC63-CE0E-4ED5-8C27-0C1E2C8BBD62}">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FA7C3-D98A-4A82-B874-EF6AE813E678}">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C8F5F-8654-428C-8FAE-8B9BA76BBE76}">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111250">
            <a:lnSpc>
              <a:spcPct val="90000"/>
            </a:lnSpc>
            <a:spcBef>
              <a:spcPct val="0"/>
            </a:spcBef>
            <a:spcAft>
              <a:spcPct val="35000"/>
            </a:spcAft>
            <a:buNone/>
          </a:pPr>
          <a:r>
            <a:rPr lang="nl-NL" sz="2500" kern="1200"/>
            <a:t>Noem de belangrijkste onderdelen.</a:t>
          </a:r>
          <a:endParaRPr lang="en-US" sz="2500" kern="1200"/>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8E289-1034-4548-A629-DE9B17F48B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D7D420-ABFD-9B42-A989-45BC2839E1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EA0B1C-68B7-3E44-9580-9D27E9FD937E}"/>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0F435ABC-7CB4-A246-832A-5A8852E86C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D523E8-32C0-5D44-8520-94EFC8C1DDA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80538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3E535-E7E6-5E4E-9222-17F9D49E6C0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8305D2E-B0D3-9649-A366-A12603E569B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4A3F4D-CE63-2542-BFF1-97AC9796FE50}"/>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FCEB0393-BA59-C24E-B9D7-B295001662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1B287A-E668-2A48-9BDD-BDB2FB25CAF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96378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C2205CA-63B0-6C4A-B6DE-E6D857D5FC2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6D935D-A076-6E4D-A242-4FC64976538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819864-B2CB-544D-864A-70544BA71610}"/>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831AF395-80F8-FE4B-B7C6-E5F6BB0589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C97A6B-B428-014E-9AD9-98DA8946E8F1}"/>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67981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94BBC-798D-4549-8CF4-A530BBF49B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6CB2255-EA05-0643-B2BB-4B500C297DE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3E4203-2BD6-3B43-A995-4DE8EF8760B5}"/>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4537C660-8FBA-7C48-BA7D-9C96744049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DA1397-E4C8-D545-A153-EAD168D2D665}"/>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59876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A0332-C76C-DE45-A345-49A976D76A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F6E540F-F79E-2748-8F8E-A2A4DE137A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4573173-D9F6-4D41-9AD5-1A3B04C2E39B}"/>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E3D2124E-E128-2644-A66E-70F61D97A0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4DDC5A-5323-0343-9395-571F6BFEE8E2}"/>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90681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BB758-C09B-364E-9BAD-DBBC2ADD9C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25C37F-90CC-9B42-B4AE-B616D2562C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04D6D8-8482-5A47-A849-C30880372B0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DCA0E7-88CA-C54A-95B1-BB3B72BC0EDE}"/>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6" name="Tijdelijke aanduiding voor voettekst 5">
            <a:extLst>
              <a:ext uri="{FF2B5EF4-FFF2-40B4-BE49-F238E27FC236}">
                <a16:creationId xmlns:a16="http://schemas.microsoft.com/office/drawing/2014/main" id="{4D8C3512-89D6-A343-8588-12AD841D31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FC891A-108D-9942-98EA-8C87F4246C69}"/>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32251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50CDA-57A5-1447-A2AA-F5FC0D6B7EB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317A674-773D-F14A-A339-11340C5A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CD16F46-0207-B04D-A826-E54EFCE56CF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8D2FD5-6396-7145-A07F-CD344C75B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8606A7-4E29-BD46-96FB-FE30055306D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20E0785-1757-7E47-B77A-EFB6205A2192}"/>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8" name="Tijdelijke aanduiding voor voettekst 7">
            <a:extLst>
              <a:ext uri="{FF2B5EF4-FFF2-40B4-BE49-F238E27FC236}">
                <a16:creationId xmlns:a16="http://schemas.microsoft.com/office/drawing/2014/main" id="{69363509-5727-C549-B713-108AAD33AD8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73471A0-87EF-D04A-917B-35B8A1DB5CAD}"/>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412476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32A10-F741-C24C-AD69-7C6B39348A7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C088AC4-40C4-F348-99AB-3EC7552325C7}"/>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4" name="Tijdelijke aanduiding voor voettekst 3">
            <a:extLst>
              <a:ext uri="{FF2B5EF4-FFF2-40B4-BE49-F238E27FC236}">
                <a16:creationId xmlns:a16="http://schemas.microsoft.com/office/drawing/2014/main" id="{90E93F16-1A81-1D43-B478-D912B36363A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9EDED6-5A91-E54C-8120-DC0DF01D81FE}"/>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48507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DFB4931-E038-784D-91C8-C7DC3F63BAA7}"/>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3" name="Tijdelijke aanduiding voor voettekst 2">
            <a:extLst>
              <a:ext uri="{FF2B5EF4-FFF2-40B4-BE49-F238E27FC236}">
                <a16:creationId xmlns:a16="http://schemas.microsoft.com/office/drawing/2014/main" id="{3903284F-3DA8-7049-8DFB-F2E6B410CD2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E9448EA-BF51-9F44-B233-7A7691F6152B}"/>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329213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F60F3-2FC1-FC42-B75A-A4E2A0717D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8FD1562-DFBC-0647-9B2F-6F842E588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16FC081-83BD-BE44-AFBD-AFF5D8492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89208E7-D177-AB47-97E2-B7EC7FA49BED}"/>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6" name="Tijdelijke aanduiding voor voettekst 5">
            <a:extLst>
              <a:ext uri="{FF2B5EF4-FFF2-40B4-BE49-F238E27FC236}">
                <a16:creationId xmlns:a16="http://schemas.microsoft.com/office/drawing/2014/main" id="{138BD8BF-BF76-B248-8866-F6DEFBA4C5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B53193-3CE8-D44B-B310-0B31206EA49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46337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33A6B-D7DF-6042-8DD7-F16C1E1BA1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95D1B50-9FEA-A044-8A4A-8A388ACB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4867952-402F-1748-8A39-CB8FE9826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92BB3FE-BFF5-C74B-967A-7A7BFC225582}"/>
              </a:ext>
            </a:extLst>
          </p:cNvPr>
          <p:cNvSpPr>
            <a:spLocks noGrp="1"/>
          </p:cNvSpPr>
          <p:nvPr>
            <p:ph type="dt" sz="half" idx="10"/>
          </p:nvPr>
        </p:nvSpPr>
        <p:spPr/>
        <p:txBody>
          <a:bodyPr/>
          <a:lstStyle/>
          <a:p>
            <a:fld id="{AEA47BE7-9265-1546-B220-633A536EC50E}" type="datetimeFigureOut">
              <a:rPr lang="nl-NL" smtClean="0"/>
              <a:t>06-10-2021</a:t>
            </a:fld>
            <a:endParaRPr lang="nl-NL"/>
          </a:p>
        </p:txBody>
      </p:sp>
      <p:sp>
        <p:nvSpPr>
          <p:cNvPr id="6" name="Tijdelijke aanduiding voor voettekst 5">
            <a:extLst>
              <a:ext uri="{FF2B5EF4-FFF2-40B4-BE49-F238E27FC236}">
                <a16:creationId xmlns:a16="http://schemas.microsoft.com/office/drawing/2014/main" id="{58B24520-5525-2D45-B915-FA6CA87F69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80BFA8-0709-814F-BBD7-4A04F3C67943}"/>
              </a:ext>
            </a:extLst>
          </p:cNvPr>
          <p:cNvSpPr>
            <a:spLocks noGrp="1"/>
          </p:cNvSpPr>
          <p:nvPr>
            <p:ph type="sldNum" sz="quarter" idx="12"/>
          </p:nvPr>
        </p:nvSpPr>
        <p:spPr/>
        <p:txBody>
          <a:bodyPr/>
          <a:lstStyle/>
          <a:p>
            <a:fld id="{D87CD9C6-1E83-E54E-B73C-966DF8481115}" type="slidenum">
              <a:rPr lang="nl-NL" smtClean="0"/>
              <a:t>‹nr.›</a:t>
            </a:fld>
            <a:endParaRPr lang="nl-NL"/>
          </a:p>
        </p:txBody>
      </p:sp>
    </p:spTree>
    <p:extLst>
      <p:ext uri="{BB962C8B-B14F-4D97-AF65-F5344CB8AC3E}">
        <p14:creationId xmlns:p14="http://schemas.microsoft.com/office/powerpoint/2010/main" val="22101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C43415-595B-C741-AF3E-E1235674E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F73E39A-82C6-594D-815D-E79289FE5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2DB183-4AD2-1748-BFE9-BB0D39BBF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47BE7-9265-1546-B220-633A536EC50E}" type="datetimeFigureOut">
              <a:rPr lang="nl-NL" smtClean="0"/>
              <a:t>06-10-2021</a:t>
            </a:fld>
            <a:endParaRPr lang="nl-NL"/>
          </a:p>
        </p:txBody>
      </p:sp>
      <p:sp>
        <p:nvSpPr>
          <p:cNvPr id="5" name="Tijdelijke aanduiding voor voettekst 4">
            <a:extLst>
              <a:ext uri="{FF2B5EF4-FFF2-40B4-BE49-F238E27FC236}">
                <a16:creationId xmlns:a16="http://schemas.microsoft.com/office/drawing/2014/main" id="{649D5932-C48C-AB41-AEBB-EF62B83F2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F2E3ADF-8F46-EF4E-B093-59520C48E5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CD9C6-1E83-E54E-B73C-966DF8481115}" type="slidenum">
              <a:rPr lang="nl-NL" smtClean="0"/>
              <a:t>‹nr.›</a:t>
            </a:fld>
            <a:endParaRPr lang="nl-NL"/>
          </a:p>
        </p:txBody>
      </p:sp>
    </p:spTree>
    <p:extLst>
      <p:ext uri="{BB962C8B-B14F-4D97-AF65-F5344CB8AC3E}">
        <p14:creationId xmlns:p14="http://schemas.microsoft.com/office/powerpoint/2010/main" val="92680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mea01.safelinks.protection.outlook.com/?url=https%3A%2F%2Fhersenstichting.nl%2Fommetje&amp;amp;data=04%7C01%7C%7Cb4b45b11aefa4751250808d97e55911e%7C84df9e7fe9f640afb435aaaaaaaaaaaa%7C1%7C0%7C637679728238417567%7CUnknown%7CTWFpbGZsb3d8eyJWIjoiMC4wLjAwMDAiLCJQIjoiV2luMzIiLCJBTiI6Ik1haWwiLCJXVCI6Mn0%3D%7C1000&amp;amp;sdata=loQtEcjwZpK%2BWr5hpNbz5X4V6m458%2B9WRoH11WbUonM%3D&amp;amp;reserved=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0D8E58-E919-CA42-86B7-A5D99D2E94A7}"/>
              </a:ext>
            </a:extLst>
          </p:cNvPr>
          <p:cNvSpPr>
            <a:spLocks noGrp="1"/>
          </p:cNvSpPr>
          <p:nvPr>
            <p:ph type="ctrTitle"/>
          </p:nvPr>
        </p:nvSpPr>
        <p:spPr>
          <a:xfrm>
            <a:off x="527538" y="4756638"/>
            <a:ext cx="11139854" cy="930447"/>
          </a:xfrm>
        </p:spPr>
        <p:txBody>
          <a:bodyPr>
            <a:normAutofit/>
          </a:bodyPr>
          <a:lstStyle/>
          <a:p>
            <a:r>
              <a:rPr lang="nl-NL" sz="5400">
                <a:solidFill>
                  <a:srgbClr val="FFFFFF"/>
                </a:solidFill>
              </a:rPr>
              <a:t>Arbo, ergonomie en ziekteverzuim</a:t>
            </a:r>
          </a:p>
        </p:txBody>
      </p:sp>
      <p:sp>
        <p:nvSpPr>
          <p:cNvPr id="3" name="Ondertitel 2">
            <a:extLst>
              <a:ext uri="{FF2B5EF4-FFF2-40B4-BE49-F238E27FC236}">
                <a16:creationId xmlns:a16="http://schemas.microsoft.com/office/drawing/2014/main" id="{A6A5441E-203D-DB4D-B7FD-1DC5E17774C5}"/>
              </a:ext>
            </a:extLst>
          </p:cNvPr>
          <p:cNvSpPr>
            <a:spLocks noGrp="1"/>
          </p:cNvSpPr>
          <p:nvPr>
            <p:ph type="subTitle" idx="1"/>
          </p:nvPr>
        </p:nvSpPr>
        <p:spPr>
          <a:xfrm>
            <a:off x="1339362" y="5815698"/>
            <a:ext cx="9144000" cy="420001"/>
          </a:xfrm>
        </p:spPr>
        <p:txBody>
          <a:bodyPr>
            <a:normAutofit/>
          </a:bodyPr>
          <a:lstStyle/>
          <a:p>
            <a:r>
              <a:rPr lang="nl-NL" sz="2000" dirty="0">
                <a:solidFill>
                  <a:srgbClr val="E7E6E6"/>
                </a:solidFill>
              </a:rPr>
              <a:t>Leerjaar 3, periode 1, week 4</a:t>
            </a:r>
          </a:p>
        </p:txBody>
      </p:sp>
      <p:pic>
        <p:nvPicPr>
          <p:cNvPr id="5" name="Afbeelding 4">
            <a:extLst>
              <a:ext uri="{FF2B5EF4-FFF2-40B4-BE49-F238E27FC236}">
                <a16:creationId xmlns:a16="http://schemas.microsoft.com/office/drawing/2014/main" id="{FAB3AAC6-ACE3-CB49-ACFD-BD5F94BE024A}"/>
              </a:ext>
            </a:extLst>
          </p:cNvPr>
          <p:cNvPicPr>
            <a:picLocks noChangeAspect="1"/>
          </p:cNvPicPr>
          <p:nvPr/>
        </p:nvPicPr>
        <p:blipFill>
          <a:blip r:embed="rId2"/>
          <a:stretch>
            <a:fillRect/>
          </a:stretch>
        </p:blipFill>
        <p:spPr>
          <a:xfrm>
            <a:off x="564994" y="307731"/>
            <a:ext cx="4966008" cy="3997637"/>
          </a:xfrm>
          <a:prstGeom prst="rect">
            <a:avLst/>
          </a:prstGeom>
        </p:spPr>
      </p:pic>
      <p:pic>
        <p:nvPicPr>
          <p:cNvPr id="7" name="Afbeelding 6">
            <a:extLst>
              <a:ext uri="{FF2B5EF4-FFF2-40B4-BE49-F238E27FC236}">
                <a16:creationId xmlns:a16="http://schemas.microsoft.com/office/drawing/2014/main" id="{695DEB79-3BAE-404C-ACFE-91983E65A0F7}"/>
              </a:ext>
            </a:extLst>
          </p:cNvPr>
          <p:cNvPicPr>
            <a:picLocks noChangeAspect="1"/>
          </p:cNvPicPr>
          <p:nvPr/>
        </p:nvPicPr>
        <p:blipFill>
          <a:blip r:embed="rId3"/>
          <a:stretch>
            <a:fillRect/>
          </a:stretch>
        </p:blipFill>
        <p:spPr>
          <a:xfrm>
            <a:off x="6416043" y="669774"/>
            <a:ext cx="5455917" cy="3273550"/>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11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zw-arpo-20170323-idcxu6qdu-web-hd.mp4" descr="szw-arpo-20170323-idcxu6qdu-web-hd.mp4">
            <a:hlinkClick r:id="" action="ppaction://media"/>
            <a:extLst>
              <a:ext uri="{FF2B5EF4-FFF2-40B4-BE49-F238E27FC236}">
                <a16:creationId xmlns:a16="http://schemas.microsoft.com/office/drawing/2014/main" id="{3B100038-ED11-0842-84C6-998528471E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138" y="2916238"/>
            <a:ext cx="5362575" cy="2986088"/>
          </a:xfrm>
          <a:prstGeom prst="rect">
            <a:avLst/>
          </a:prstGeom>
        </p:spPr>
      </p:pic>
      <p:pic>
        <p:nvPicPr>
          <p:cNvPr id="5" name="Tijdelijke aanduiding voor inhoud 4">
            <a:extLst>
              <a:ext uri="{FF2B5EF4-FFF2-40B4-BE49-F238E27FC236}">
                <a16:creationId xmlns:a16="http://schemas.microsoft.com/office/drawing/2014/main" id="{5E9C63CA-9D7E-024B-8DA5-E444E641A103}"/>
              </a:ext>
            </a:extLst>
          </p:cNvPr>
          <p:cNvPicPr>
            <a:picLocks noGrp="1" noChangeAspect="1"/>
          </p:cNvPicPr>
          <p:nvPr>
            <p:ph idx="1"/>
          </p:nvPr>
        </p:nvPicPr>
        <p:blipFill>
          <a:blip r:embed="rId5"/>
          <a:stretch>
            <a:fillRect/>
          </a:stretch>
        </p:blipFill>
        <p:spPr>
          <a:xfrm>
            <a:off x="6405563" y="2916238"/>
            <a:ext cx="4819650" cy="2986088"/>
          </a:xfrm>
          <a:prstGeom prst="rect">
            <a:avLst/>
          </a:prstGeom>
        </p:spPr>
      </p:pic>
      <p:sp>
        <p:nvSpPr>
          <p:cNvPr id="2" name="Titel 1">
            <a:extLst>
              <a:ext uri="{FF2B5EF4-FFF2-40B4-BE49-F238E27FC236}">
                <a16:creationId xmlns:a16="http://schemas.microsoft.com/office/drawing/2014/main" id="{AC3827AA-B02C-C643-AF55-7415F9CACDB4}"/>
              </a:ext>
            </a:extLst>
          </p:cNvPr>
          <p:cNvSpPr>
            <a:spLocks noGrp="1"/>
          </p:cNvSpPr>
          <p:nvPr>
            <p:ph type="title"/>
          </p:nvPr>
        </p:nvSpPr>
        <p:spPr>
          <a:xfrm>
            <a:off x="960120" y="434101"/>
            <a:ext cx="10279971" cy="1362042"/>
          </a:xfrm>
        </p:spPr>
        <p:txBody>
          <a:bodyPr vert="horz" lIns="91440" tIns="45720" rIns="91440" bIns="45720" rtlCol="0" anchor="b">
            <a:normAutofit/>
          </a:bodyPr>
          <a:lstStyle/>
          <a:p>
            <a:r>
              <a:rPr lang="en-US" sz="4800" kern="1200">
                <a:solidFill>
                  <a:schemeClr val="bg1"/>
                </a:solidFill>
                <a:latin typeface="+mj-lt"/>
                <a:ea typeface="+mj-ea"/>
                <a:cs typeface="+mj-cs"/>
              </a:rPr>
              <a:t>Arbobeleid</a:t>
            </a:r>
          </a:p>
        </p:txBody>
      </p:sp>
    </p:spTree>
    <p:extLst>
      <p:ext uri="{BB962C8B-B14F-4D97-AF65-F5344CB8AC3E}">
        <p14:creationId xmlns:p14="http://schemas.microsoft.com/office/powerpoint/2010/main" val="17942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36E4807-AF32-CD4A-9536-23E8615F4B92}"/>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Uit welke onderdelen bestaat dit beleid?</a:t>
            </a:r>
            <a:br>
              <a:rPr lang="en-US" sz="4700" kern="1200">
                <a:solidFill>
                  <a:srgbClr val="FFFFFF"/>
                </a:solidFill>
                <a:latin typeface="+mj-lt"/>
                <a:ea typeface="+mj-ea"/>
                <a:cs typeface="+mj-cs"/>
              </a:rPr>
            </a:br>
            <a:r>
              <a:rPr lang="en-US" sz="4700" kern="1200">
                <a:solidFill>
                  <a:srgbClr val="FFFFFF"/>
                </a:solidFill>
                <a:latin typeface="+mj-lt"/>
                <a:ea typeface="+mj-ea"/>
                <a:cs typeface="+mj-cs"/>
              </a:rPr>
              <a:t>Wat is het belang?</a:t>
            </a:r>
          </a:p>
        </p:txBody>
      </p:sp>
      <p:sp>
        <p:nvSpPr>
          <p:cNvPr id="3" name="Tijdelijke aanduiding voor inhoud 2">
            <a:extLst>
              <a:ext uri="{FF2B5EF4-FFF2-40B4-BE49-F238E27FC236}">
                <a16:creationId xmlns:a16="http://schemas.microsoft.com/office/drawing/2014/main" id="{2E733187-95AC-984A-A26F-58396CA89B4E}"/>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400" kern="1200" dirty="0" err="1">
                <a:solidFill>
                  <a:srgbClr val="FFFFFF"/>
                </a:solidFill>
                <a:latin typeface="+mn-lt"/>
                <a:ea typeface="+mn-ea"/>
                <a:cs typeface="+mn-cs"/>
              </a:rPr>
              <a:t>Kijk</a:t>
            </a:r>
            <a:r>
              <a:rPr lang="en-US" sz="2400" kern="1200" dirty="0">
                <a:solidFill>
                  <a:srgbClr val="FFFFFF"/>
                </a:solidFill>
                <a:latin typeface="+mn-lt"/>
                <a:ea typeface="+mn-ea"/>
                <a:cs typeface="+mn-cs"/>
              </a:rPr>
              <a:t> wat je </a:t>
            </a:r>
            <a:r>
              <a:rPr lang="en-US" sz="2400" kern="1200" dirty="0" err="1">
                <a:solidFill>
                  <a:srgbClr val="FFFFFF"/>
                </a:solidFill>
                <a:latin typeface="+mn-lt"/>
                <a:ea typeface="+mn-ea"/>
                <a:cs typeface="+mn-cs"/>
              </a:rPr>
              <a:t>kunt</a:t>
            </a:r>
            <a:r>
              <a:rPr lang="en-US" sz="2400" kern="1200" dirty="0">
                <a:solidFill>
                  <a:srgbClr val="FFFFFF"/>
                </a:solidFill>
                <a:latin typeface="+mn-lt"/>
                <a:ea typeface="+mn-ea"/>
                <a:cs typeface="+mn-cs"/>
              </a:rPr>
              <a:t> </a:t>
            </a:r>
            <a:r>
              <a:rPr lang="en-US" sz="2400" kern="1200" dirty="0" err="1">
                <a:solidFill>
                  <a:srgbClr val="FFFFFF"/>
                </a:solidFill>
                <a:latin typeface="+mn-lt"/>
                <a:ea typeface="+mn-ea"/>
                <a:cs typeface="+mn-cs"/>
              </a:rPr>
              <a:t>vinden</a:t>
            </a:r>
            <a:r>
              <a:rPr lang="en-US" sz="2400" kern="1200" dirty="0">
                <a:solidFill>
                  <a:srgbClr val="FFFFFF"/>
                </a:solidFill>
                <a:latin typeface="+mn-lt"/>
                <a:ea typeface="+mn-ea"/>
                <a:cs typeface="+mn-cs"/>
              </a:rPr>
              <a:t> op het </a:t>
            </a:r>
            <a:r>
              <a:rPr lang="en-US" sz="2400" kern="1200" dirty="0" err="1">
                <a:solidFill>
                  <a:srgbClr val="FFFFFF"/>
                </a:solidFill>
                <a:latin typeface="+mn-lt"/>
                <a:ea typeface="+mn-ea"/>
                <a:cs typeface="+mn-cs"/>
              </a:rPr>
              <a:t>arboportaal</a:t>
            </a: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296363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E074C8E-D340-3D48-A0DC-07D54901E933}"/>
              </a:ext>
            </a:extLst>
          </p:cNvPr>
          <p:cNvSpPr>
            <a:spLocks noGrp="1"/>
          </p:cNvSpPr>
          <p:nvPr>
            <p:ph type="title"/>
          </p:nvPr>
        </p:nvSpPr>
        <p:spPr>
          <a:xfrm>
            <a:off x="1383564" y="348865"/>
            <a:ext cx="9718111" cy="1576446"/>
          </a:xfrm>
          <a:prstGeom prst="ellipse">
            <a:avLst/>
          </a:prstGeom>
        </p:spPr>
        <p:txBody>
          <a:bodyPr anchor="ctr">
            <a:normAutofit/>
          </a:bodyPr>
          <a:lstStyle/>
          <a:p>
            <a:r>
              <a:rPr lang="nl-NL" sz="4000">
                <a:solidFill>
                  <a:srgbClr val="FFFFFF"/>
                </a:solidFill>
              </a:rPr>
              <a:t>Wie is verantwoordelijk?</a:t>
            </a:r>
          </a:p>
        </p:txBody>
      </p:sp>
      <p:graphicFrame>
        <p:nvGraphicFramePr>
          <p:cNvPr id="14" name="Content Placeholder 8">
            <a:extLst>
              <a:ext uri="{FF2B5EF4-FFF2-40B4-BE49-F238E27FC236}">
                <a16:creationId xmlns:a16="http://schemas.microsoft.com/office/drawing/2014/main" id="{6054EB27-6D94-4EF4-9AD4-70A96481B46B}"/>
              </a:ext>
            </a:extLst>
          </p:cNvPr>
          <p:cNvGraphicFramePr>
            <a:graphicFrameLocks noGrp="1"/>
          </p:cNvGraphicFramePr>
          <p:nvPr>
            <p:ph idx="1"/>
            <p:extLst>
              <p:ext uri="{D42A27DB-BD31-4B8C-83A1-F6EECF244321}">
                <p14:modId xmlns:p14="http://schemas.microsoft.com/office/powerpoint/2010/main" val="165419576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05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B25B2-DE7A-F042-8615-1BCC693D435F}"/>
              </a:ext>
            </a:extLst>
          </p:cNvPr>
          <p:cNvSpPr>
            <a:spLocks noGrp="1"/>
          </p:cNvSpPr>
          <p:nvPr>
            <p:ph type="title"/>
          </p:nvPr>
        </p:nvSpPr>
        <p:spPr>
          <a:xfrm>
            <a:off x="838200" y="365125"/>
            <a:ext cx="10515600" cy="1325563"/>
          </a:xfrm>
        </p:spPr>
        <p:txBody>
          <a:bodyPr>
            <a:normAutofit/>
          </a:bodyPr>
          <a:lstStyle/>
          <a:p>
            <a:r>
              <a:rPr lang="nl-NL" dirty="0"/>
              <a:t>Arbobeleid</a:t>
            </a:r>
          </a:p>
        </p:txBody>
      </p:sp>
      <p:graphicFrame>
        <p:nvGraphicFramePr>
          <p:cNvPr id="5" name="Tijdelijke aanduiding voor inhoud 2">
            <a:extLst>
              <a:ext uri="{FF2B5EF4-FFF2-40B4-BE49-F238E27FC236}">
                <a16:creationId xmlns:a16="http://schemas.microsoft.com/office/drawing/2014/main" id="{5DA710AB-6D34-4F1E-953F-082A1B5A84E2}"/>
              </a:ext>
            </a:extLst>
          </p:cNvPr>
          <p:cNvGraphicFramePr>
            <a:graphicFrameLocks noGrp="1"/>
          </p:cNvGraphicFramePr>
          <p:nvPr>
            <p:ph idx="1"/>
            <p:extLst>
              <p:ext uri="{D42A27DB-BD31-4B8C-83A1-F6EECF244321}">
                <p14:modId xmlns:p14="http://schemas.microsoft.com/office/powerpoint/2010/main" val="13935849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951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FB6AD61-43CC-6747-982C-ABEADCBA60C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Ergonomie</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a:extLst>
              <a:ext uri="{FF2B5EF4-FFF2-40B4-BE49-F238E27FC236}">
                <a16:creationId xmlns:a16="http://schemas.microsoft.com/office/drawing/2014/main" id="{BC9DD20F-2B3C-6042-91EC-FF0BFB86F4F4}"/>
              </a:ext>
            </a:extLst>
          </p:cNvPr>
          <p:cNvPicPr>
            <a:picLocks noGrp="1" noChangeAspect="1"/>
          </p:cNvPicPr>
          <p:nvPr>
            <p:ph idx="1"/>
          </p:nvPr>
        </p:nvPicPr>
        <p:blipFill>
          <a:blip r:embed="rId2"/>
          <a:stretch>
            <a:fillRect/>
          </a:stretch>
        </p:blipFill>
        <p:spPr>
          <a:xfrm>
            <a:off x="2870341" y="2509911"/>
            <a:ext cx="6396219" cy="3997637"/>
          </a:xfrm>
          <a:prstGeom prst="rect">
            <a:avLst/>
          </a:prstGeom>
        </p:spPr>
      </p:pic>
    </p:spTree>
    <p:extLst>
      <p:ext uri="{BB962C8B-B14F-4D97-AF65-F5344CB8AC3E}">
        <p14:creationId xmlns:p14="http://schemas.microsoft.com/office/powerpoint/2010/main" val="1128494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CAAE45C1-339E-644A-B02B-31F3AB314CED}"/>
              </a:ext>
            </a:extLst>
          </p:cNvPr>
          <p:cNvSpPr>
            <a:spLocks noGrp="1"/>
          </p:cNvSpPr>
          <p:nvPr>
            <p:ph type="title"/>
          </p:nvPr>
        </p:nvSpPr>
        <p:spPr>
          <a:xfrm>
            <a:off x="640079" y="2053641"/>
            <a:ext cx="3669161" cy="2760098"/>
          </a:xfrm>
        </p:spPr>
        <p:txBody>
          <a:bodyPr>
            <a:normAutofit/>
          </a:bodyPr>
          <a:lstStyle/>
          <a:p>
            <a:r>
              <a:rPr lang="nl-NL" dirty="0">
                <a:solidFill>
                  <a:srgbClr val="FFFFFF"/>
                </a:solidFill>
              </a:rPr>
              <a:t>Ergonomie</a:t>
            </a:r>
          </a:p>
        </p:txBody>
      </p:sp>
      <p:sp>
        <p:nvSpPr>
          <p:cNvPr id="3" name="Tijdelijke aanduiding voor inhoud 2">
            <a:extLst>
              <a:ext uri="{FF2B5EF4-FFF2-40B4-BE49-F238E27FC236}">
                <a16:creationId xmlns:a16="http://schemas.microsoft.com/office/drawing/2014/main" id="{16C7AE1C-868D-564D-BE70-351B61863DDE}"/>
              </a:ext>
            </a:extLst>
          </p:cNvPr>
          <p:cNvSpPr>
            <a:spLocks noGrp="1"/>
          </p:cNvSpPr>
          <p:nvPr>
            <p:ph idx="1"/>
          </p:nvPr>
        </p:nvSpPr>
        <p:spPr>
          <a:xfrm>
            <a:off x="6090574" y="801866"/>
            <a:ext cx="5306084" cy="5230634"/>
          </a:xfrm>
        </p:spPr>
        <p:txBody>
          <a:bodyPr anchor="ctr">
            <a:normAutofit/>
          </a:bodyPr>
          <a:lstStyle/>
          <a:p>
            <a:pPr marL="0" indent="0">
              <a:buNone/>
            </a:pPr>
            <a:r>
              <a:rPr lang="nl-NL" sz="2400">
                <a:solidFill>
                  <a:srgbClr val="000000"/>
                </a:solidFill>
              </a:rPr>
              <a:t>Ergonomie is de wetenschap die zich richt op het afstemmen van hulpmiddelen en omstandigheden op de eigenschappen van de mens waardoor mensen optimaal kunnen functioneren. Dit beslaat het hele gebied van bijvoorbeeld een goede bureaustoel tot een efficiënt werkproces in de keuken van een restaurant. Ergonomie levert zo een belangrijke bijdrage aan het veilig en gezond kunnen inrichten van een werkplek.</a:t>
            </a:r>
          </a:p>
        </p:txBody>
      </p:sp>
    </p:spTree>
    <p:extLst>
      <p:ext uri="{BB962C8B-B14F-4D97-AF65-F5344CB8AC3E}">
        <p14:creationId xmlns:p14="http://schemas.microsoft.com/office/powerpoint/2010/main" val="395529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3681C0-49FC-9A44-B2CB-2E080CAC7B0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Office workout</a:t>
            </a:r>
          </a:p>
        </p:txBody>
      </p:sp>
      <p:pic>
        <p:nvPicPr>
          <p:cNvPr id="5" name="Tijdelijke aanduiding voor inhoud 4" descr="Afbeelding met person, zitten, poseren, staand&#10;&#10;Automatisch gegenereerde beschrijving">
            <a:extLst>
              <a:ext uri="{FF2B5EF4-FFF2-40B4-BE49-F238E27FC236}">
                <a16:creationId xmlns:a16="http://schemas.microsoft.com/office/drawing/2014/main" id="{937C572F-F41B-864E-A4FF-C982CA1BA5EA}"/>
              </a:ext>
            </a:extLst>
          </p:cNvPr>
          <p:cNvPicPr>
            <a:picLocks noGrp="1" noChangeAspect="1"/>
          </p:cNvPicPr>
          <p:nvPr>
            <p:ph idx="1"/>
          </p:nvPr>
        </p:nvPicPr>
        <p:blipFill rotWithShape="1">
          <a:blip r:embed="rId2"/>
          <a:srcRect l="1029" r="8329" b="2"/>
          <a:stretch/>
        </p:blipFill>
        <p:spPr>
          <a:xfrm>
            <a:off x="198741" y="2410448"/>
            <a:ext cx="5803323" cy="3890357"/>
          </a:xfrm>
          <a:prstGeom prst="rect">
            <a:avLst/>
          </a:prstGeom>
        </p:spPr>
      </p:pic>
      <p:pic>
        <p:nvPicPr>
          <p:cNvPr id="1026" name="Picture 2">
            <a:extLst>
              <a:ext uri="{FF2B5EF4-FFF2-40B4-BE49-F238E27FC236}">
                <a16:creationId xmlns:a16="http://schemas.microsoft.com/office/drawing/2014/main" id="{5F2C922C-330E-3749-B46C-623AE652E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246"/>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9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8BFBFAB-F276-B340-A76D-D90FA0BA3EC7}"/>
              </a:ext>
            </a:extLst>
          </p:cNvPr>
          <p:cNvSpPr>
            <a:spLocks noGrp="1"/>
          </p:cNvSpPr>
          <p:nvPr>
            <p:ph type="title"/>
          </p:nvPr>
        </p:nvSpPr>
        <p:spPr>
          <a:xfrm>
            <a:off x="863029" y="1012004"/>
            <a:ext cx="3416158" cy="4795408"/>
          </a:xfrm>
        </p:spPr>
        <p:txBody>
          <a:bodyPr>
            <a:normAutofit/>
          </a:bodyPr>
          <a:lstStyle/>
          <a:p>
            <a:r>
              <a:rPr lang="nl-NL">
                <a:solidFill>
                  <a:srgbClr val="FFFFFF"/>
                </a:solidFill>
              </a:rPr>
              <a:t>Ziektverzuim</a:t>
            </a:r>
          </a:p>
        </p:txBody>
      </p:sp>
      <p:graphicFrame>
        <p:nvGraphicFramePr>
          <p:cNvPr id="5" name="Tijdelijke aanduiding voor inhoud 2">
            <a:extLst>
              <a:ext uri="{FF2B5EF4-FFF2-40B4-BE49-F238E27FC236}">
                <a16:creationId xmlns:a16="http://schemas.microsoft.com/office/drawing/2014/main" id="{1ABD5E6F-B94F-4191-AA74-DC5B8669A1DD}"/>
              </a:ext>
            </a:extLst>
          </p:cNvPr>
          <p:cNvGraphicFramePr>
            <a:graphicFrameLocks noGrp="1"/>
          </p:cNvGraphicFramePr>
          <p:nvPr>
            <p:ph idx="1"/>
            <p:extLst>
              <p:ext uri="{D42A27DB-BD31-4B8C-83A1-F6EECF244321}">
                <p14:modId xmlns:p14="http://schemas.microsoft.com/office/powerpoint/2010/main" val="261631143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07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17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9">
            <a:extLst>
              <a:ext uri="{FF2B5EF4-FFF2-40B4-BE49-F238E27FC236}">
                <a16:creationId xmlns:a16="http://schemas.microsoft.com/office/drawing/2014/main" id="{8A5B31D0-F48B-2B44-9932-14F33BDB0254}"/>
              </a:ext>
            </a:extLst>
          </p:cNvPr>
          <p:cNvSpPr>
            <a:spLocks noGrp="1"/>
          </p:cNvSpPr>
          <p:nvPr>
            <p:ph type="title"/>
          </p:nvPr>
        </p:nvSpPr>
        <p:spPr>
          <a:xfrm>
            <a:off x="524256" y="4767072"/>
            <a:ext cx="6594189" cy="1625210"/>
          </a:xfrm>
        </p:spPr>
        <p:txBody>
          <a:bodyPr>
            <a:normAutofit/>
          </a:bodyPr>
          <a:lstStyle/>
          <a:p>
            <a:pPr algn="r"/>
            <a:r>
              <a:rPr lang="nl-NL" dirty="0">
                <a:solidFill>
                  <a:srgbClr val="FFFFFF"/>
                </a:solidFill>
              </a:rPr>
              <a:t>Preventie!</a:t>
            </a:r>
          </a:p>
        </p:txBody>
      </p:sp>
      <p:pic>
        <p:nvPicPr>
          <p:cNvPr id="4" name="Afbeelding 3" descr="Afbeelding met persoon, tekst, teken&#10;&#10;Automatisch gegenereerde beschrijving">
            <a:extLst>
              <a:ext uri="{FF2B5EF4-FFF2-40B4-BE49-F238E27FC236}">
                <a16:creationId xmlns:a16="http://schemas.microsoft.com/office/drawing/2014/main" id="{EE57DE4B-E5F8-1D49-8901-7EF38D5A1657}"/>
              </a:ext>
            </a:extLst>
          </p:cNvPr>
          <p:cNvPicPr>
            <a:picLocks noChangeAspect="1"/>
          </p:cNvPicPr>
          <p:nvPr/>
        </p:nvPicPr>
        <p:blipFill rotWithShape="1">
          <a:blip r:embed="rId2"/>
          <a:srcRect t="11787" r="1" b="30022"/>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AFB587C-974A-3B44-8121-9480F1B7E522}"/>
              </a:ext>
            </a:extLst>
          </p:cNvPr>
          <p:cNvSpPr>
            <a:spLocks noGrp="1"/>
          </p:cNvSpPr>
          <p:nvPr>
            <p:ph idx="1"/>
          </p:nvPr>
        </p:nvSpPr>
        <p:spPr>
          <a:xfrm>
            <a:off x="8029319" y="917725"/>
            <a:ext cx="3424739" cy="4852362"/>
          </a:xfrm>
        </p:spPr>
        <p:txBody>
          <a:bodyPr anchor="ctr">
            <a:normAutofit/>
          </a:bodyPr>
          <a:lstStyle/>
          <a:p>
            <a:r>
              <a:rPr lang="nl-NL" sz="2000">
                <a:solidFill>
                  <a:srgbClr val="FFFFFF"/>
                </a:solidFill>
              </a:rPr>
              <a:t>Wat zou jij een werkgever adviseren?</a:t>
            </a:r>
          </a:p>
        </p:txBody>
      </p:sp>
    </p:spTree>
    <p:extLst>
      <p:ext uri="{BB962C8B-B14F-4D97-AF65-F5344CB8AC3E}">
        <p14:creationId xmlns:p14="http://schemas.microsoft.com/office/powerpoint/2010/main" val="57939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6CE4EC0E-1339-CF44-B897-DBA4D75CA98B}"/>
              </a:ext>
            </a:extLst>
          </p:cNvPr>
          <p:cNvSpPr>
            <a:spLocks noGrp="1"/>
          </p:cNvSpPr>
          <p:nvPr>
            <p:ph type="title"/>
          </p:nvPr>
        </p:nvSpPr>
        <p:spPr>
          <a:xfrm>
            <a:off x="479394" y="1070800"/>
            <a:ext cx="3939688" cy="5583126"/>
          </a:xfrm>
        </p:spPr>
        <p:txBody>
          <a:bodyPr>
            <a:normAutofit/>
          </a:bodyPr>
          <a:lstStyle/>
          <a:p>
            <a:pPr algn="r"/>
            <a:r>
              <a:rPr lang="nl-NL" sz="8000"/>
              <a:t>Gezond werken!</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 name="Tijdelijke aanduiding voor inhoud 2">
            <a:extLst>
              <a:ext uri="{FF2B5EF4-FFF2-40B4-BE49-F238E27FC236}">
                <a16:creationId xmlns:a16="http://schemas.microsoft.com/office/drawing/2014/main" id="{C2C0DFF3-35EC-4794-823A-B5C19B8C2239}"/>
              </a:ext>
            </a:extLst>
          </p:cNvPr>
          <p:cNvGraphicFramePr>
            <a:graphicFrameLocks noGrp="1"/>
          </p:cNvGraphicFramePr>
          <p:nvPr>
            <p:ph idx="1"/>
            <p:extLst>
              <p:ext uri="{D42A27DB-BD31-4B8C-83A1-F6EECF244321}">
                <p14:modId xmlns:p14="http://schemas.microsoft.com/office/powerpoint/2010/main" val="216014913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05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lucht, boom&#10;&#10;Automatisch gegenereerde beschrijving">
            <a:extLst>
              <a:ext uri="{FF2B5EF4-FFF2-40B4-BE49-F238E27FC236}">
                <a16:creationId xmlns:a16="http://schemas.microsoft.com/office/drawing/2014/main" id="{B12B9C2E-1CF6-F84C-B95C-10037B37A927}"/>
              </a:ext>
            </a:extLst>
          </p:cNvPr>
          <p:cNvPicPr>
            <a:picLocks noGrp="1" noChangeAspect="1"/>
          </p:cNvPicPr>
          <p:nvPr>
            <p:ph idx="1"/>
          </p:nvPr>
        </p:nvPicPr>
        <p:blipFill>
          <a:blip r:embed="rId2"/>
          <a:stretch>
            <a:fillRect/>
          </a:stretch>
        </p:blipFill>
        <p:spPr>
          <a:xfrm>
            <a:off x="2938576" y="643467"/>
            <a:ext cx="6314847" cy="5571066"/>
          </a:xfrm>
          <a:prstGeom prst="rect">
            <a:avLst/>
          </a:prstGeom>
        </p:spPr>
      </p:pic>
    </p:spTree>
    <p:extLst>
      <p:ext uri="{BB962C8B-B14F-4D97-AF65-F5344CB8AC3E}">
        <p14:creationId xmlns:p14="http://schemas.microsoft.com/office/powerpoint/2010/main" val="248588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FB4113A-DDF2-C441-A4E1-CAEF3BE2FCE2}"/>
              </a:ext>
            </a:extLst>
          </p:cNvPr>
          <p:cNvSpPr>
            <a:spLocks noGrp="1"/>
          </p:cNvSpPr>
          <p:nvPr>
            <p:ph type="title"/>
          </p:nvPr>
        </p:nvSpPr>
        <p:spPr>
          <a:xfrm>
            <a:off x="717422" y="1967266"/>
            <a:ext cx="3499104"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Casuïstiek</a:t>
            </a:r>
            <a:r>
              <a:rPr lang="en-US" sz="3600" kern="1200" dirty="0">
                <a:solidFill>
                  <a:srgbClr val="FFFFFF"/>
                </a:solidFill>
                <a:latin typeface="+mj-lt"/>
                <a:ea typeface="+mj-ea"/>
                <a:cs typeface="+mj-cs"/>
              </a:rPr>
              <a:t> stress/</a:t>
            </a:r>
            <a:br>
              <a:rPr lang="en-US" sz="3600" kern="1200" dirty="0">
                <a:solidFill>
                  <a:srgbClr val="FFFFFF"/>
                </a:solidFill>
                <a:latin typeface="+mj-lt"/>
                <a:ea typeface="+mj-ea"/>
                <a:cs typeface="+mj-cs"/>
              </a:rPr>
            </a:br>
            <a:r>
              <a:rPr lang="en-US" sz="3600" kern="1200" dirty="0" err="1">
                <a:solidFill>
                  <a:srgbClr val="FFFFFF"/>
                </a:solidFill>
                <a:latin typeface="+mj-lt"/>
                <a:ea typeface="+mj-ea"/>
                <a:cs typeface="+mj-cs"/>
              </a:rPr>
              <a:t>ziekteverzuim</a:t>
            </a:r>
            <a:r>
              <a:rPr lang="en-US" sz="3600" kern="1200" dirty="0">
                <a:solidFill>
                  <a:srgbClr val="FFFFFF"/>
                </a:solidFill>
                <a:latin typeface="+mj-lt"/>
                <a:ea typeface="+mj-ea"/>
                <a:cs typeface="+mj-cs"/>
              </a:rPr>
              <a:t> </a:t>
            </a:r>
          </a:p>
        </p:txBody>
      </p:sp>
      <p:pic>
        <p:nvPicPr>
          <p:cNvPr id="8" name="Tijdelijke aanduiding voor inhoud 7">
            <a:extLst>
              <a:ext uri="{FF2B5EF4-FFF2-40B4-BE49-F238E27FC236}">
                <a16:creationId xmlns:a16="http://schemas.microsoft.com/office/drawing/2014/main" id="{C51EC742-C9F9-EC44-97DD-8E841F70FAA1}"/>
              </a:ext>
            </a:extLst>
          </p:cNvPr>
          <p:cNvPicPr>
            <a:picLocks noGrp="1" noChangeAspect="1"/>
          </p:cNvPicPr>
          <p:nvPr>
            <p:ph idx="1"/>
          </p:nvPr>
        </p:nvPicPr>
        <p:blipFill>
          <a:blip r:embed="rId2"/>
          <a:stretch>
            <a:fillRect/>
          </a:stretch>
        </p:blipFill>
        <p:spPr>
          <a:xfrm>
            <a:off x="3257422" y="613901"/>
            <a:ext cx="9386315" cy="13284025"/>
          </a:xfrm>
          <a:prstGeom prst="rect">
            <a:avLst/>
          </a:prstGeom>
        </p:spPr>
      </p:pic>
    </p:spTree>
    <p:extLst>
      <p:ext uri="{BB962C8B-B14F-4D97-AF65-F5344CB8AC3E}">
        <p14:creationId xmlns:p14="http://schemas.microsoft.com/office/powerpoint/2010/main" val="100418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ight Triangle 2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ijdelijke aanduiding voor inhoud 4">
            <a:extLst>
              <a:ext uri="{FF2B5EF4-FFF2-40B4-BE49-F238E27FC236}">
                <a16:creationId xmlns:a16="http://schemas.microsoft.com/office/drawing/2014/main" id="{1AFC2DAC-0311-C942-BB27-8FC2ED737DE5}"/>
              </a:ext>
            </a:extLst>
          </p:cNvPr>
          <p:cNvPicPr>
            <a:picLocks noGrp="1" noChangeAspect="1"/>
          </p:cNvPicPr>
          <p:nvPr>
            <p:ph idx="1"/>
          </p:nvPr>
        </p:nvPicPr>
        <p:blipFill>
          <a:blip r:embed="rId2"/>
          <a:stretch>
            <a:fillRect/>
          </a:stretch>
        </p:blipFill>
        <p:spPr>
          <a:xfrm>
            <a:off x="962163" y="1239134"/>
            <a:ext cx="7746709" cy="4338157"/>
          </a:xfrm>
          <a:prstGeom prst="rect">
            <a:avLst/>
          </a:prstGeom>
        </p:spPr>
      </p:pic>
    </p:spTree>
    <p:extLst>
      <p:ext uri="{BB962C8B-B14F-4D97-AF65-F5344CB8AC3E}">
        <p14:creationId xmlns:p14="http://schemas.microsoft.com/office/powerpoint/2010/main" val="236484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36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92F720-8C59-9242-B3E9-58E4A68034F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Kletskassa</a:t>
            </a:r>
          </a:p>
        </p:txBody>
      </p:sp>
      <p:pic>
        <p:nvPicPr>
          <p:cNvPr id="6" name="Tijdelijke aanduiding voor inhoud 5" descr="Afbeelding met tekst, persoon, binnen&#10;&#10;Automatisch gegenereerde beschrijving">
            <a:extLst>
              <a:ext uri="{FF2B5EF4-FFF2-40B4-BE49-F238E27FC236}">
                <a16:creationId xmlns:a16="http://schemas.microsoft.com/office/drawing/2014/main" id="{0101F18C-F612-B64B-BD9C-944E55F80565}"/>
              </a:ext>
            </a:extLst>
          </p:cNvPr>
          <p:cNvPicPr>
            <a:picLocks noGrp="1" noChangeAspect="1"/>
          </p:cNvPicPr>
          <p:nvPr>
            <p:ph idx="1"/>
          </p:nvPr>
        </p:nvPicPr>
        <p:blipFill>
          <a:blip r:embed="rId2"/>
          <a:stretch>
            <a:fillRect/>
          </a:stretch>
        </p:blipFill>
        <p:spPr>
          <a:xfrm>
            <a:off x="4038600" y="1405625"/>
            <a:ext cx="7188199" cy="4043361"/>
          </a:xfrm>
          <a:prstGeom prst="rect">
            <a:avLst/>
          </a:prstGeom>
        </p:spPr>
      </p:pic>
    </p:spTree>
    <p:extLst>
      <p:ext uri="{BB962C8B-B14F-4D97-AF65-F5344CB8AC3E}">
        <p14:creationId xmlns:p14="http://schemas.microsoft.com/office/powerpoint/2010/main" val="397961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C6E6-9D02-9349-BCC6-398384DB8E28}"/>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FE71B5BE-3826-E642-9FFC-027CBE6024F4}"/>
              </a:ext>
            </a:extLst>
          </p:cNvPr>
          <p:cNvSpPr>
            <a:spLocks noGrp="1"/>
          </p:cNvSpPr>
          <p:nvPr>
            <p:ph idx="1"/>
          </p:nvPr>
        </p:nvSpPr>
        <p:spPr/>
        <p:txBody>
          <a:bodyPr>
            <a:normAutofit fontScale="77500" lnSpcReduction="20000"/>
          </a:bodyPr>
          <a:lstStyle/>
          <a:p>
            <a:pPr lvl="0"/>
            <a:r>
              <a:rPr lang="nl-NL" dirty="0"/>
              <a:t>Maak met je groepje een plan voor 1 week voor docenten en studenten van </a:t>
            </a:r>
            <a:r>
              <a:rPr lang="nl-NL" dirty="0" err="1"/>
              <a:t>Yuverta</a:t>
            </a:r>
            <a:r>
              <a:rPr lang="nl-NL" dirty="0"/>
              <a:t> Tilburg met verschillende tips, weetjes, recepten, </a:t>
            </a:r>
            <a:r>
              <a:rPr lang="nl-NL" dirty="0" err="1"/>
              <a:t>workouts</a:t>
            </a:r>
            <a:r>
              <a:rPr lang="nl-NL" dirty="0"/>
              <a:t>, activiteiten op het gebied van voeding, beweging, slaap, ontspanning en stress.</a:t>
            </a:r>
          </a:p>
          <a:p>
            <a:pPr lvl="0"/>
            <a:r>
              <a:rPr lang="nl-NL" dirty="0"/>
              <a:t>Maak een plan voor 5 dagen, met per dag voor elk onderdeel (voeding, beweging, slaap, ontspanning en stress) minimaal 1 activiteit, tip, </a:t>
            </a:r>
            <a:r>
              <a:rPr lang="nl-NL" dirty="0" err="1"/>
              <a:t>workout</a:t>
            </a:r>
            <a:r>
              <a:rPr lang="nl-NL" dirty="0"/>
              <a:t> etc. Zie bijvoorbeeld sheet 5. Je hebt dus minimaal (5x5) 25 onderdelen, meer is uiteraard beter. Kijk aan wie je hulp vraagt voor eventuele activiteiten. Welke studenten kunnen bijv. een leuke </a:t>
            </a:r>
            <a:r>
              <a:rPr lang="nl-NL" dirty="0" err="1"/>
              <a:t>workout</a:t>
            </a:r>
            <a:r>
              <a:rPr lang="nl-NL" dirty="0"/>
              <a:t> verzorgen </a:t>
            </a:r>
            <a:r>
              <a:rPr lang="nl-NL" dirty="0" err="1"/>
              <a:t>etc</a:t>
            </a:r>
            <a:r>
              <a:rPr lang="nl-NL" dirty="0"/>
              <a:t>, of wat kun je tijdens een les laten meenemen door een docent? </a:t>
            </a:r>
          </a:p>
          <a:p>
            <a:pPr lvl="0"/>
            <a:r>
              <a:rPr lang="nl-NL" dirty="0"/>
              <a:t>Vermeld bij elk onderdeel wie, wat gaat doen en maak ook een realistische planning met de lessen. Benoem ook wat je eventueel nodig hebt. Budget is heel beperkt, dus ben creatief. De activiteiten moet uitvoerbaar zijn!</a:t>
            </a:r>
          </a:p>
          <a:p>
            <a:pPr lvl="0"/>
            <a:r>
              <a:rPr lang="nl-NL" b="1" dirty="0"/>
              <a:t>Stuur aan het einde van de dag jullie plan. Indien ik geen plan heb van het groepje dan moet ik jullie helaas op afwezig zetten. Ik verwacht dat dit niet nodig zal zijn</a:t>
            </a:r>
            <a:r>
              <a:rPr lang="nl-NL" b="1" dirty="0">
                <a:sym typeface="Wingdings" pitchFamily="2" charset="2"/>
              </a:rPr>
              <a:t></a:t>
            </a:r>
          </a:p>
          <a:p>
            <a:pPr lvl="0"/>
            <a:r>
              <a:rPr lang="nl-NL" dirty="0">
                <a:sym typeface="Wingdings" pitchFamily="2" charset="2"/>
              </a:rPr>
              <a:t>Start lekker met een Ommetje (zie volgende sheet)</a:t>
            </a:r>
            <a:endParaRPr lang="nl-NL" dirty="0"/>
          </a:p>
          <a:p>
            <a:endParaRPr lang="nl-NL" dirty="0"/>
          </a:p>
        </p:txBody>
      </p:sp>
    </p:spTree>
    <p:extLst>
      <p:ext uri="{BB962C8B-B14F-4D97-AF65-F5344CB8AC3E}">
        <p14:creationId xmlns:p14="http://schemas.microsoft.com/office/powerpoint/2010/main" val="159469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19EB0A-BAF5-D54F-A3F4-845B30174DD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Om het brein te stimuleren en te brainstormen:</a:t>
            </a:r>
          </a:p>
        </p:txBody>
      </p:sp>
      <p:sp>
        <p:nvSpPr>
          <p:cNvPr id="8" name="Tijdelijke aanduiding voor inhoud 7">
            <a:extLst>
              <a:ext uri="{FF2B5EF4-FFF2-40B4-BE49-F238E27FC236}">
                <a16:creationId xmlns:a16="http://schemas.microsoft.com/office/drawing/2014/main" id="{0CE0457D-9E91-0C45-ADC1-D1923608BB15}"/>
              </a:ext>
            </a:extLst>
          </p:cNvPr>
          <p:cNvSpPr>
            <a:spLocks noGrp="1"/>
          </p:cNvSpPr>
          <p:nvPr>
            <p:ph sz="half" idx="2"/>
          </p:nvPr>
        </p:nvSpPr>
        <p:spPr>
          <a:xfrm>
            <a:off x="4810259" y="649480"/>
            <a:ext cx="6555347" cy="5546047"/>
          </a:xfrm>
        </p:spPr>
        <p:txBody>
          <a:bodyPr vert="horz" lIns="91440" tIns="45720" rIns="91440" bIns="45720" rtlCol="0" anchor="ctr">
            <a:normAutofit/>
          </a:bodyPr>
          <a:lstStyle/>
          <a:p>
            <a:r>
              <a:rPr lang="en-US" sz="2000"/>
              <a:t>Start met je team met een Ommetje:</a:t>
            </a:r>
          </a:p>
          <a:p>
            <a:r>
              <a:rPr lang="en-US" sz="2000"/>
              <a:t>Gebruik de code (DQLEP) en sluit je aan bij: Lifestyle 3. Download de app op </a:t>
            </a:r>
            <a:r>
              <a:rPr lang="en-US" sz="2000">
                <a:hlinkClick r:id="rId2" tooltip="https://emea01.safelinks.protection.outlook.com/?url=https%3A%2F%2Fhersenstichting.nl%2Fommetje&amp;amp;data=04%7C01%7C%7Cb4b45b11aefa4751250808d97e55911e%7C84df9e7fe9f640afb435aaaaaaaaaaaa%7C1%7C0%7C637679728238417567%7CUnknown%7CTWFpbGZsb3d8eyJWIjoiMC4wLjAwMDAiLCJQIjoiV2luMzIiLCJBTiI6Ik1haWwiLCJXVCI6Mn0%3D%7C1000&amp;amp;sdata=loQtEcjwZpK%2BWr5hpNbz5X4V6m458%2B9WRoH11WbUonM%3D&amp;amp;reserved=0"/>
              </a:rPr>
              <a:t>App Ommetje</a:t>
            </a:r>
            <a:r>
              <a:rPr lang="en-US" sz="2000"/>
              <a:t> indien je die nog niet hebt en gebruik de code.</a:t>
            </a:r>
          </a:p>
          <a:p>
            <a:r>
              <a:rPr lang="en-US" sz="2000"/>
              <a:t>Elke teamlid meldt zich aan!</a:t>
            </a:r>
            <a:br>
              <a:rPr lang="en-US" sz="2000"/>
            </a:br>
            <a:endParaRPr lang="en-US" sz="2000"/>
          </a:p>
        </p:txBody>
      </p:sp>
    </p:spTree>
    <p:extLst>
      <p:ext uri="{BB962C8B-B14F-4D97-AF65-F5344CB8AC3E}">
        <p14:creationId xmlns:p14="http://schemas.microsoft.com/office/powerpoint/2010/main" val="1028514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BDD3A-80AD-3C41-8110-59DF8EAC2FE6}"/>
              </a:ext>
            </a:extLst>
          </p:cNvPr>
          <p:cNvSpPr>
            <a:spLocks noGrp="1"/>
          </p:cNvSpPr>
          <p:nvPr>
            <p:ph type="title"/>
          </p:nvPr>
        </p:nvSpPr>
        <p:spPr>
          <a:xfrm>
            <a:off x="422144" y="940910"/>
            <a:ext cx="5069451" cy="4976179"/>
          </a:xfrm>
        </p:spPr>
        <p:txBody>
          <a:bodyPr>
            <a:normAutofit/>
          </a:bodyPr>
          <a:lstStyle/>
          <a:p>
            <a:r>
              <a:rPr lang="nl-NL" dirty="0"/>
              <a:t>Groepjes</a:t>
            </a:r>
          </a:p>
        </p:txBody>
      </p:sp>
      <p:graphicFrame>
        <p:nvGraphicFramePr>
          <p:cNvPr id="5" name="Tijdelijke aanduiding voor inhoud 2">
            <a:extLst>
              <a:ext uri="{FF2B5EF4-FFF2-40B4-BE49-F238E27FC236}">
                <a16:creationId xmlns:a16="http://schemas.microsoft.com/office/drawing/2014/main" id="{75B31CEB-3913-4CCB-85A7-42A8C45817DF}"/>
              </a:ext>
            </a:extLst>
          </p:cNvPr>
          <p:cNvGraphicFramePr>
            <a:graphicFrameLocks noGrp="1"/>
          </p:cNvGraphicFramePr>
          <p:nvPr>
            <p:ph idx="1"/>
          </p:nvPr>
        </p:nvGraphicFramePr>
        <p:xfrm>
          <a:off x="5766179" y="805218"/>
          <a:ext cx="5710451" cy="532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833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C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992FC3-8070-9149-9485-94A48ABA26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Kleine presentatie</a:t>
            </a:r>
          </a:p>
        </p:txBody>
      </p:sp>
      <p:pic>
        <p:nvPicPr>
          <p:cNvPr id="7" name="Tijdelijke aanduiding voor inhoud 6" descr="Afbeelding met tekst, illustratie, tafelgerei, bord&#10;&#10;Automatisch gegenereerde beschrijving">
            <a:extLst>
              <a:ext uri="{FF2B5EF4-FFF2-40B4-BE49-F238E27FC236}">
                <a16:creationId xmlns:a16="http://schemas.microsoft.com/office/drawing/2014/main" id="{E2304E91-844D-8240-A312-B03461452E69}"/>
              </a:ext>
            </a:extLst>
          </p:cNvPr>
          <p:cNvPicPr>
            <a:picLocks noGrp="1" noChangeAspect="1"/>
          </p:cNvPicPr>
          <p:nvPr>
            <p:ph idx="1"/>
          </p:nvPr>
        </p:nvPicPr>
        <p:blipFill>
          <a:blip r:embed="rId2"/>
          <a:stretch>
            <a:fillRect/>
          </a:stretch>
        </p:blipFill>
        <p:spPr>
          <a:xfrm>
            <a:off x="4038600" y="1584471"/>
            <a:ext cx="5516217" cy="2828378"/>
          </a:xfrm>
          <a:prstGeom prst="rect">
            <a:avLst/>
          </a:prstGeom>
        </p:spPr>
      </p:pic>
    </p:spTree>
    <p:extLst>
      <p:ext uri="{BB962C8B-B14F-4D97-AF65-F5344CB8AC3E}">
        <p14:creationId xmlns:p14="http://schemas.microsoft.com/office/powerpoint/2010/main" val="201222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3E667-D856-2445-B8F2-471A7977920B}"/>
              </a:ext>
            </a:extLst>
          </p:cNvPr>
          <p:cNvSpPr>
            <a:spLocks noGrp="1"/>
          </p:cNvSpPr>
          <p:nvPr>
            <p:ph type="title"/>
          </p:nvPr>
        </p:nvSpPr>
        <p:spPr/>
        <p:txBody>
          <a:bodyPr/>
          <a:lstStyle/>
          <a:p>
            <a:r>
              <a:rPr lang="nl-NL" dirty="0"/>
              <a:t>Leerdoelen vandaag!</a:t>
            </a:r>
          </a:p>
        </p:txBody>
      </p:sp>
      <p:sp>
        <p:nvSpPr>
          <p:cNvPr id="3" name="Tijdelijke aanduiding voor inhoud 2">
            <a:extLst>
              <a:ext uri="{FF2B5EF4-FFF2-40B4-BE49-F238E27FC236}">
                <a16:creationId xmlns:a16="http://schemas.microsoft.com/office/drawing/2014/main" id="{B26C0033-9D91-EE42-A212-978FE4990131}"/>
              </a:ext>
            </a:extLst>
          </p:cNvPr>
          <p:cNvSpPr>
            <a:spLocks noGrp="1"/>
          </p:cNvSpPr>
          <p:nvPr>
            <p:ph idx="1"/>
          </p:nvPr>
        </p:nvSpPr>
        <p:spPr/>
        <p:txBody>
          <a:bodyPr>
            <a:normAutofit/>
          </a:bodyPr>
          <a:lstStyle/>
          <a:p>
            <a:r>
              <a:rPr lang="nl-NL" dirty="0"/>
              <a:t>Je bent bekend welke onderdelen de wetgeving bevat en weet wat het doel is van de wetgeving:  </a:t>
            </a:r>
            <a:r>
              <a:rPr lang="nl-NL" dirty="0" err="1"/>
              <a:t>bron:https</a:t>
            </a:r>
            <a:r>
              <a:rPr lang="nl-NL" dirty="0"/>
              <a:t>://</a:t>
            </a:r>
            <a:r>
              <a:rPr lang="nl-NL" dirty="0" err="1"/>
              <a:t>www.arboportaal.nl</a:t>
            </a:r>
            <a:r>
              <a:rPr lang="nl-NL" dirty="0"/>
              <a:t>/onderwerpen/</a:t>
            </a:r>
            <a:r>
              <a:rPr lang="nl-NL" dirty="0" err="1"/>
              <a:t>arbowetgeving</a:t>
            </a:r>
            <a:r>
              <a:rPr lang="nl-NL" dirty="0"/>
              <a:t>/wat-staat-er-in-de-</a:t>
            </a:r>
            <a:r>
              <a:rPr lang="nl-NL" dirty="0" err="1"/>
              <a:t>arbowet</a:t>
            </a:r>
            <a:endParaRPr lang="nl-NL" dirty="0"/>
          </a:p>
          <a:p>
            <a:r>
              <a:rPr lang="nl-NL" dirty="0"/>
              <a:t>Je kunt omschrijven wat ergonomie is, weet wat het doel is en kunt voorbeelden benoemen. Bron: </a:t>
            </a:r>
            <a:r>
              <a:rPr lang="nl-NL" dirty="0" err="1"/>
              <a:t>https</a:t>
            </a:r>
            <a:r>
              <a:rPr lang="nl-NL" dirty="0"/>
              <a:t>://</a:t>
            </a:r>
            <a:r>
              <a:rPr lang="nl-NL" dirty="0" err="1"/>
              <a:t>www.arboportaal.nl</a:t>
            </a:r>
            <a:r>
              <a:rPr lang="nl-NL" dirty="0"/>
              <a:t>/onderwerpen/ergonomie</a:t>
            </a:r>
          </a:p>
          <a:p>
            <a:r>
              <a:rPr lang="nl-NL" dirty="0"/>
              <a:t>Je bent bekend wat er in de wet is vastgelegd, wat het doel is en welke verplichtingen wetgever en werknemer hebben.</a:t>
            </a:r>
          </a:p>
          <a:p>
            <a:endParaRPr lang="nl-NL" dirty="0"/>
          </a:p>
          <a:p>
            <a:endParaRPr lang="nl-NL" dirty="0"/>
          </a:p>
        </p:txBody>
      </p:sp>
    </p:spTree>
    <p:extLst>
      <p:ext uri="{BB962C8B-B14F-4D97-AF65-F5344CB8AC3E}">
        <p14:creationId xmlns:p14="http://schemas.microsoft.com/office/powerpoint/2010/main" val="192570580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630</Words>
  <Application>Microsoft Macintosh PowerPoint</Application>
  <PresentationFormat>Breedbeeld</PresentationFormat>
  <Paragraphs>47</Paragraphs>
  <Slides>20</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Calibri Light</vt:lpstr>
      <vt:lpstr>Kantoorthema</vt:lpstr>
      <vt:lpstr>Arbo, ergonomie en ziekteverzuim</vt:lpstr>
      <vt:lpstr>PowerPoint-presentatie</vt:lpstr>
      <vt:lpstr>PowerPoint-presentatie</vt:lpstr>
      <vt:lpstr>Kletskassa</vt:lpstr>
      <vt:lpstr>Opdracht!</vt:lpstr>
      <vt:lpstr>Om het brein te stimuleren en te brainstormen:</vt:lpstr>
      <vt:lpstr>Groepjes</vt:lpstr>
      <vt:lpstr>Kleine presentatie</vt:lpstr>
      <vt:lpstr>Leerdoelen vandaag!</vt:lpstr>
      <vt:lpstr>Arbobeleid</vt:lpstr>
      <vt:lpstr>Uit welke onderdelen bestaat dit beleid? Wat is het belang?</vt:lpstr>
      <vt:lpstr>Wie is verantwoordelijk?</vt:lpstr>
      <vt:lpstr>Arbobeleid</vt:lpstr>
      <vt:lpstr>Ergonomie</vt:lpstr>
      <vt:lpstr>Ergonomie</vt:lpstr>
      <vt:lpstr>Office workout</vt:lpstr>
      <vt:lpstr>Ziektverzuim</vt:lpstr>
      <vt:lpstr>Preventie!</vt:lpstr>
      <vt:lpstr>Gezond werken!</vt:lpstr>
      <vt:lpstr>Casuïstiek stress/ ziekteverzuim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Arbo, ergonomie en ziekteverzuim</dc:title>
  <dc:creator>Mariska de Rouw</dc:creator>
  <cp:lastModifiedBy>Mariska de Rouw</cp:lastModifiedBy>
  <cp:revision>17</cp:revision>
  <dcterms:created xsi:type="dcterms:W3CDTF">2020-09-18T07:05:43Z</dcterms:created>
  <dcterms:modified xsi:type="dcterms:W3CDTF">2021-10-06T14:37:27Z</dcterms:modified>
</cp:coreProperties>
</file>